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1"/>
    <p:sldMasterId id="2147483680" r:id="rId2"/>
    <p:sldMasterId id="2147483709" r:id="rId3"/>
    <p:sldMasterId id="2147483723" r:id="rId4"/>
  </p:sldMasterIdLst>
  <p:notesMasterIdLst>
    <p:notesMasterId r:id="rId17"/>
  </p:notesMasterIdLst>
  <p:sldIdLst>
    <p:sldId id="1609" r:id="rId5"/>
    <p:sldId id="1601" r:id="rId6"/>
    <p:sldId id="1608" r:id="rId7"/>
    <p:sldId id="1606" r:id="rId8"/>
    <p:sldId id="1607" r:id="rId9"/>
    <p:sldId id="1600" r:id="rId10"/>
    <p:sldId id="1430" r:id="rId11"/>
    <p:sldId id="1611" r:id="rId12"/>
    <p:sldId id="1614" r:id="rId13"/>
    <p:sldId id="1612" r:id="rId14"/>
    <p:sldId id="1613" r:id="rId15"/>
    <p:sldId id="1615" r:id="rId16"/>
  </p:sldIdLst>
  <p:sldSz cx="12192000" cy="6858000"/>
  <p:notesSz cx="10234613" cy="70993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78929A-5A36-EAE3-9298-7A1CE3E9950A}" name="Elisa Collazzoni" initials="EC" userId="S::elisa.collazzoni@rgs.tesoro.it::2d14e7d0-0617-4899-af4b-1c98f9a5b1d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DCAA"/>
    <a:srgbClr val="DCEDD1"/>
    <a:srgbClr val="F0F3F9"/>
    <a:srgbClr val="EFF3F8"/>
    <a:srgbClr val="DAE3F3"/>
    <a:srgbClr val="71AD48"/>
    <a:srgbClr val="DFEDD4"/>
    <a:srgbClr val="C00000"/>
    <a:srgbClr val="FA6060"/>
    <a:srgbClr val="FFE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80EA36-A0F4-4779-BEED-5C688E85C2CD}" v="99" dt="2025-04-01T16:26:32.394"/>
    <p1510:client id="{FC0134F1-3286-4785-BE4E-0BBBDC2C7AD8}" v="1233" dt="2025-04-03T07:19:49.18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Stile chiaro 1 - Colore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52" autoAdjust="0"/>
    <p:restoredTop sz="93566" autoAdjust="0"/>
  </p:normalViewPr>
  <p:slideViewPr>
    <p:cSldViewPr>
      <p:cViewPr varScale="1">
        <p:scale>
          <a:sx n="71" d="100"/>
          <a:sy n="71" d="100"/>
        </p:scale>
        <p:origin x="628" y="40"/>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1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4435599" cy="356458"/>
          </a:xfrm>
          <a:prstGeom prst="rect">
            <a:avLst/>
          </a:prstGeom>
        </p:spPr>
        <p:txBody>
          <a:bodyPr vert="horz" lIns="94768" tIns="47384" rIns="94768" bIns="47384" rtlCol="0"/>
          <a:lstStyle>
            <a:lvl1pPr algn="l">
              <a:defRPr sz="1200"/>
            </a:lvl1pPr>
          </a:lstStyle>
          <a:p>
            <a:endParaRPr lang="en-GB"/>
          </a:p>
        </p:txBody>
      </p:sp>
      <p:sp>
        <p:nvSpPr>
          <p:cNvPr id="3" name="Segnaposto data 2"/>
          <p:cNvSpPr>
            <a:spLocks noGrp="1"/>
          </p:cNvSpPr>
          <p:nvPr>
            <p:ph type="dt" idx="1"/>
          </p:nvPr>
        </p:nvSpPr>
        <p:spPr>
          <a:xfrm>
            <a:off x="5797377" y="0"/>
            <a:ext cx="4435599" cy="356458"/>
          </a:xfrm>
          <a:prstGeom prst="rect">
            <a:avLst/>
          </a:prstGeom>
        </p:spPr>
        <p:txBody>
          <a:bodyPr vert="horz" lIns="94768" tIns="47384" rIns="94768" bIns="47384" rtlCol="0"/>
          <a:lstStyle>
            <a:lvl1pPr algn="r">
              <a:defRPr sz="1200"/>
            </a:lvl1pPr>
          </a:lstStyle>
          <a:p>
            <a:fld id="{D4CF2947-709A-4C46-AE19-F562B80392BC}" type="datetimeFigureOut">
              <a:rPr lang="en-GB" smtClean="0"/>
              <a:t>03/04/2025</a:t>
            </a:fld>
            <a:endParaRPr lang="en-GB"/>
          </a:p>
        </p:txBody>
      </p:sp>
      <p:sp>
        <p:nvSpPr>
          <p:cNvPr id="4" name="Segnaposto immagine diapositiva 3"/>
          <p:cNvSpPr>
            <a:spLocks noGrp="1" noRot="1" noChangeAspect="1"/>
          </p:cNvSpPr>
          <p:nvPr>
            <p:ph type="sldImg" idx="2"/>
          </p:nvPr>
        </p:nvSpPr>
        <p:spPr>
          <a:xfrm>
            <a:off x="2989263" y="887413"/>
            <a:ext cx="4256087" cy="2395537"/>
          </a:xfrm>
          <a:prstGeom prst="rect">
            <a:avLst/>
          </a:prstGeom>
          <a:noFill/>
          <a:ln w="12700">
            <a:solidFill>
              <a:prstClr val="black"/>
            </a:solidFill>
          </a:ln>
        </p:spPr>
        <p:txBody>
          <a:bodyPr vert="horz" lIns="94768" tIns="47384" rIns="94768" bIns="47384" rtlCol="0" anchor="ctr"/>
          <a:lstStyle/>
          <a:p>
            <a:endParaRPr lang="en-GB"/>
          </a:p>
        </p:txBody>
      </p:sp>
      <p:sp>
        <p:nvSpPr>
          <p:cNvPr id="5" name="Segnaposto note 4"/>
          <p:cNvSpPr>
            <a:spLocks noGrp="1"/>
          </p:cNvSpPr>
          <p:nvPr>
            <p:ph type="body" sz="quarter" idx="3"/>
          </p:nvPr>
        </p:nvSpPr>
        <p:spPr>
          <a:xfrm>
            <a:off x="1022971" y="3417016"/>
            <a:ext cx="8188672" cy="2795287"/>
          </a:xfrm>
          <a:prstGeom prst="rect">
            <a:avLst/>
          </a:prstGeom>
        </p:spPr>
        <p:txBody>
          <a:bodyPr vert="horz" lIns="94768" tIns="47384" rIns="94768" bIns="47384"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6" name="Segnaposto piè di pagina 5"/>
          <p:cNvSpPr>
            <a:spLocks noGrp="1"/>
          </p:cNvSpPr>
          <p:nvPr>
            <p:ph type="ftr" sz="quarter" idx="4"/>
          </p:nvPr>
        </p:nvSpPr>
        <p:spPr>
          <a:xfrm>
            <a:off x="0" y="6742843"/>
            <a:ext cx="4435599" cy="356457"/>
          </a:xfrm>
          <a:prstGeom prst="rect">
            <a:avLst/>
          </a:prstGeom>
        </p:spPr>
        <p:txBody>
          <a:bodyPr vert="horz" lIns="94768" tIns="47384" rIns="94768" bIns="47384" rtlCol="0" anchor="b"/>
          <a:lstStyle>
            <a:lvl1pPr algn="l">
              <a:defRPr sz="1200"/>
            </a:lvl1pPr>
          </a:lstStyle>
          <a:p>
            <a:endParaRPr lang="en-GB"/>
          </a:p>
        </p:txBody>
      </p:sp>
      <p:sp>
        <p:nvSpPr>
          <p:cNvPr id="7" name="Segnaposto numero diapositiva 6"/>
          <p:cNvSpPr>
            <a:spLocks noGrp="1"/>
          </p:cNvSpPr>
          <p:nvPr>
            <p:ph type="sldNum" sz="quarter" idx="5"/>
          </p:nvPr>
        </p:nvSpPr>
        <p:spPr>
          <a:xfrm>
            <a:off x="5797377" y="6742843"/>
            <a:ext cx="4435599" cy="356457"/>
          </a:xfrm>
          <a:prstGeom prst="rect">
            <a:avLst/>
          </a:prstGeom>
        </p:spPr>
        <p:txBody>
          <a:bodyPr vert="horz" lIns="94768" tIns="47384" rIns="94768" bIns="47384" rtlCol="0" anchor="b"/>
          <a:lstStyle>
            <a:lvl1pPr algn="r">
              <a:defRPr sz="1200"/>
            </a:lvl1pPr>
          </a:lstStyle>
          <a:p>
            <a:fld id="{856B86B9-F8BB-4642-931C-6B00E0D74782}" type="slidenum">
              <a:rPr lang="en-GB" smtClean="0"/>
              <a:t>‹N›</a:t>
            </a:fld>
            <a:endParaRPr lang="en-GB"/>
          </a:p>
        </p:txBody>
      </p:sp>
    </p:spTree>
    <p:extLst>
      <p:ext uri="{BB962C8B-B14F-4D97-AF65-F5344CB8AC3E}">
        <p14:creationId xmlns:p14="http://schemas.microsoft.com/office/powerpoint/2010/main" val="2756550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5"/>
          </p:nvPr>
        </p:nvSpPr>
        <p:spPr/>
        <p:txBody>
          <a:bodyPr/>
          <a:lstStyle/>
          <a:p>
            <a:fld id="{856B86B9-F8BB-4642-931C-6B00E0D74782}" type="slidenum">
              <a:rPr lang="en-GB" smtClean="0"/>
              <a:t>2</a:t>
            </a:fld>
            <a:endParaRPr lang="en-GB"/>
          </a:p>
        </p:txBody>
      </p:sp>
    </p:spTree>
    <p:extLst>
      <p:ext uri="{BB962C8B-B14F-4D97-AF65-F5344CB8AC3E}">
        <p14:creationId xmlns:p14="http://schemas.microsoft.com/office/powerpoint/2010/main" val="4702673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C33AF-E0F1-5DAF-4B73-9E3490D33C6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77BD10D-818B-AD48-7CC5-ED65758C94A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4F53216-E836-8CCC-3256-16B1B3817A62}"/>
              </a:ext>
            </a:extLst>
          </p:cNvPr>
          <p:cNvSpPr>
            <a:spLocks noGrp="1"/>
          </p:cNvSpPr>
          <p:nvPr>
            <p:ph type="body" idx="1"/>
          </p:nvPr>
        </p:nvSpPr>
        <p:spPr/>
        <p:txBody>
          <a:bodyPr/>
          <a:lstStyle/>
          <a:p>
            <a:pPr algn="just">
              <a:lnSpc>
                <a:spcPct val="115000"/>
              </a:lnSpc>
              <a:spcAft>
                <a:spcPts val="829"/>
              </a:spcAft>
            </a:pP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Per la predisposizione del Piano dei Conti Multidimensionale, nell’ambito del sistema di contabilità </a:t>
            </a:r>
            <a:r>
              <a:rPr lang="it-IT" sz="1000" u="sng" kern="100" dirty="0" err="1">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accrual</a:t>
            </a: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 previsto dalla Riforma 1.15., si è partiti, nel mese di novembre 2022, con un’attività di revisione ed integrazione della proposta di Piano dei Conti elaborato grazie al progetto finanziato dalla Commissione europea – Eurostat (agreement n. 828828) “Design a chart of accounts for the EPSAS/IPSAS </a:t>
            </a:r>
            <a:r>
              <a:rPr lang="it-IT" sz="1000" u="sng" kern="100" dirty="0" err="1">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based</a:t>
            </a: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 </a:t>
            </a:r>
            <a:r>
              <a:rPr lang="it-IT" sz="1000" u="sng" kern="100" dirty="0" err="1">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accrual</a:t>
            </a: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 accounting”.</a:t>
            </a: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 </a:t>
            </a:r>
            <a:endParaRPr lang="it-IT" sz="1000" kern="100" dirty="0">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29"/>
              </a:spcAft>
            </a:pP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La </a:t>
            </a:r>
            <a:r>
              <a:rPr lang="it-IT" sz="1000" strike="sngStrike" kern="100" dirty="0">
                <a:solidFill>
                  <a:srgbClr val="FF0000"/>
                </a:solidFill>
                <a:latin typeface="Aptos" panose="020B0004020202020204" pitchFamily="34" charset="0"/>
                <a:ea typeface="Aptos" panose="020B0004020202020204" pitchFamily="34" charset="0"/>
                <a:cs typeface="Times New Roman" panose="02020603050405020304" pitchFamily="18" charset="0"/>
              </a:rPr>
              <a:t> </a:t>
            </a:r>
            <a:r>
              <a:rPr lang="it-IT" sz="1000" kern="100" dirty="0">
                <a:latin typeface="Aptos" panose="020B0004020202020204" pitchFamily="34" charset="0"/>
                <a:ea typeface="Aptos" panose="020B0004020202020204" pitchFamily="34" charset="0"/>
                <a:cs typeface="Times New Roman" panose="02020603050405020304" pitchFamily="18" charset="0"/>
              </a:rPr>
              <a:t>prima proposta del Piano dei </a:t>
            </a: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C</a:t>
            </a:r>
            <a:r>
              <a:rPr lang="it-IT" sz="1000" kern="100" dirty="0">
                <a:latin typeface="Aptos" panose="020B0004020202020204" pitchFamily="34" charset="0"/>
                <a:ea typeface="Aptos" panose="020B0004020202020204" pitchFamily="34" charset="0"/>
                <a:cs typeface="Times New Roman" panose="02020603050405020304" pitchFamily="18" charset="0"/>
              </a:rPr>
              <a:t>onti </a:t>
            </a: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Multidimensionale </a:t>
            </a:r>
            <a:r>
              <a:rPr lang="it-IT" sz="1000" kern="100" dirty="0">
                <a:latin typeface="Aptos" panose="020B0004020202020204" pitchFamily="34" charset="0"/>
                <a:ea typeface="Aptos" panose="020B0004020202020204" pitchFamily="34" charset="0"/>
                <a:cs typeface="Times New Roman" panose="02020603050405020304" pitchFamily="18" charset="0"/>
              </a:rPr>
              <a:t>è stata trasmessa al Comitato Direttivo in data 1° giugno 2023, che a sua volta, nella successiva seduta del 5 giugno 2023, ha deliberato di trasmetterla allo Standard Setter Board. A seguito di diversi rilievi da parte dello Standard Setter Board la proposta di Piano dei Conti è stata modificata e sottoposta al Comitato Direttivo nella seduta del 17 ottobre 2023, il quale ha approvato la trasmissione della nuova proposta del Piano dei conti allo Standard Setter Board, allo scopo di verificare l’effettivo superamento delle criticità precedentemente segnalate. </a:t>
            </a:r>
          </a:p>
          <a:p>
            <a:pPr algn="just">
              <a:lnSpc>
                <a:spcPct val="115000"/>
              </a:lnSpc>
              <a:spcAft>
                <a:spcPts val="829"/>
              </a:spcAft>
            </a:pPr>
            <a:r>
              <a:rPr lang="it-IT" sz="1000" kern="100" dirty="0">
                <a:latin typeface="Aptos" panose="020B0004020202020204" pitchFamily="34" charset="0"/>
                <a:ea typeface="Aptos" panose="020B0004020202020204" pitchFamily="34" charset="0"/>
                <a:cs typeface="Times New Roman" panose="02020603050405020304" pitchFamily="18" charset="0"/>
              </a:rPr>
              <a:t>Nella riunione plenaria del 23 novembre 2023, lo Standard Setter Board ha attestato la sostanziale compatibilità della nuova proposta di Piano dei Conti con gli ITAS fino ad allora approvati dalla Struttura di governance e con l’obiettivo della redazione del bilancio di esercizio secondo gli ITAS e nella riunione del 30 novembre 2023, il Comitato Direttivo, preso atto della valutazione positiva dello Standard Setter Board, e precisando la possibilità di apportare successive revisioni, qualora necessarie in relazione al completamento del set di standard contabili </a:t>
            </a:r>
            <a:r>
              <a:rPr lang="it-IT" sz="1000" kern="100" dirty="0" err="1">
                <a:latin typeface="Aptos" panose="020B0004020202020204" pitchFamily="34" charset="0"/>
                <a:ea typeface="Aptos" panose="020B0004020202020204" pitchFamily="34" charset="0"/>
                <a:cs typeface="Times New Roman" panose="02020603050405020304" pitchFamily="18" charset="0"/>
              </a:rPr>
              <a:t>accrual</a:t>
            </a:r>
            <a:r>
              <a:rPr lang="it-IT" sz="1000" kern="100" dirty="0">
                <a:latin typeface="Aptos" panose="020B0004020202020204" pitchFamily="34" charset="0"/>
                <a:ea typeface="Aptos" panose="020B0004020202020204" pitchFamily="34" charset="0"/>
                <a:cs typeface="Times New Roman" panose="02020603050405020304" pitchFamily="18" charset="0"/>
              </a:rPr>
              <a:t>, approva all’unanimità il Piano dei Conti.</a:t>
            </a:r>
          </a:p>
          <a:p>
            <a:endParaRPr lang="en-GB" sz="1000" dirty="0"/>
          </a:p>
        </p:txBody>
      </p:sp>
      <p:sp>
        <p:nvSpPr>
          <p:cNvPr id="4" name="Segnaposto numero diapositiva 3">
            <a:extLst>
              <a:ext uri="{FF2B5EF4-FFF2-40B4-BE49-F238E27FC236}">
                <a16:creationId xmlns:a16="http://schemas.microsoft.com/office/drawing/2014/main" id="{00AADC1D-7699-EDFC-FD8A-252D03B28CCE}"/>
              </a:ext>
            </a:extLst>
          </p:cNvPr>
          <p:cNvSpPr>
            <a:spLocks noGrp="1"/>
          </p:cNvSpPr>
          <p:nvPr>
            <p:ph type="sldNum" sz="quarter" idx="5"/>
          </p:nvPr>
        </p:nvSpPr>
        <p:spPr/>
        <p:txBody>
          <a:bodyPr/>
          <a:lstStyle/>
          <a:p>
            <a:fld id="{856B86B9-F8BB-4642-931C-6B00E0D74782}" type="slidenum">
              <a:rPr lang="en-GB" smtClean="0"/>
              <a:t>12</a:t>
            </a:fld>
            <a:endParaRPr lang="en-GB"/>
          </a:p>
        </p:txBody>
      </p:sp>
    </p:spTree>
    <p:extLst>
      <p:ext uri="{BB962C8B-B14F-4D97-AF65-F5344CB8AC3E}">
        <p14:creationId xmlns:p14="http://schemas.microsoft.com/office/powerpoint/2010/main" val="1656244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5"/>
          </p:nvPr>
        </p:nvSpPr>
        <p:spPr/>
        <p:txBody>
          <a:bodyPr/>
          <a:lstStyle/>
          <a:p>
            <a:fld id="{856B86B9-F8BB-4642-931C-6B00E0D74782}" type="slidenum">
              <a:rPr lang="en-GB" smtClean="0"/>
              <a:t>3</a:t>
            </a:fld>
            <a:endParaRPr lang="en-GB"/>
          </a:p>
        </p:txBody>
      </p:sp>
    </p:spTree>
    <p:extLst>
      <p:ext uri="{BB962C8B-B14F-4D97-AF65-F5344CB8AC3E}">
        <p14:creationId xmlns:p14="http://schemas.microsoft.com/office/powerpoint/2010/main" val="1425651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5"/>
          </p:nvPr>
        </p:nvSpPr>
        <p:spPr/>
        <p:txBody>
          <a:bodyPr/>
          <a:lstStyle/>
          <a:p>
            <a:fld id="{856B86B9-F8BB-4642-931C-6B00E0D74782}" type="slidenum">
              <a:rPr lang="en-GB" smtClean="0"/>
              <a:t>4</a:t>
            </a:fld>
            <a:endParaRPr lang="en-GB"/>
          </a:p>
        </p:txBody>
      </p:sp>
    </p:spTree>
    <p:extLst>
      <p:ext uri="{BB962C8B-B14F-4D97-AF65-F5344CB8AC3E}">
        <p14:creationId xmlns:p14="http://schemas.microsoft.com/office/powerpoint/2010/main" val="2253073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5"/>
          </p:nvPr>
        </p:nvSpPr>
        <p:spPr/>
        <p:txBody>
          <a:bodyPr/>
          <a:lstStyle/>
          <a:p>
            <a:fld id="{856B86B9-F8BB-4642-931C-6B00E0D74782}" type="slidenum">
              <a:rPr lang="en-GB" smtClean="0"/>
              <a:t>5</a:t>
            </a:fld>
            <a:endParaRPr lang="en-GB"/>
          </a:p>
        </p:txBody>
      </p:sp>
    </p:spTree>
    <p:extLst>
      <p:ext uri="{BB962C8B-B14F-4D97-AF65-F5344CB8AC3E}">
        <p14:creationId xmlns:p14="http://schemas.microsoft.com/office/powerpoint/2010/main" val="2501596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lnSpc>
                <a:spcPct val="115000"/>
              </a:lnSpc>
              <a:spcAft>
                <a:spcPts val="829"/>
              </a:spcAft>
            </a:pP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Per la predisposizione del Piano dei Conti Multidimensionale, nell’ambito del sistema di contabilità </a:t>
            </a:r>
            <a:r>
              <a:rPr lang="it-IT" sz="1000" u="sng" kern="100" dirty="0" err="1">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accrual</a:t>
            </a: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 previsto dalla Riforma 1.15., si è partiti, nel mese di novembre 2022, con un’attività di revisione ed integrazione della proposta di Piano dei Conti elaborato grazie al progetto finanziato dalla Commissione europea – Eurostat (agreement n. 828828) “Design a chart of accounts for the EPSAS/IPSAS </a:t>
            </a:r>
            <a:r>
              <a:rPr lang="it-IT" sz="1000" u="sng" kern="100" dirty="0" err="1">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based</a:t>
            </a: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 </a:t>
            </a:r>
            <a:r>
              <a:rPr lang="it-IT" sz="1000" u="sng" kern="100" dirty="0" err="1">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accrual</a:t>
            </a: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 accounting”.</a:t>
            </a: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 </a:t>
            </a:r>
            <a:endParaRPr lang="it-IT" sz="1000" kern="100" dirty="0">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29"/>
              </a:spcAft>
            </a:pP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La </a:t>
            </a:r>
            <a:r>
              <a:rPr lang="it-IT" sz="1000" strike="sngStrike" kern="100" dirty="0">
                <a:solidFill>
                  <a:srgbClr val="FF0000"/>
                </a:solidFill>
                <a:latin typeface="Aptos" panose="020B0004020202020204" pitchFamily="34" charset="0"/>
                <a:ea typeface="Aptos" panose="020B0004020202020204" pitchFamily="34" charset="0"/>
                <a:cs typeface="Times New Roman" panose="02020603050405020304" pitchFamily="18" charset="0"/>
              </a:rPr>
              <a:t> </a:t>
            </a:r>
            <a:r>
              <a:rPr lang="it-IT" sz="1000" kern="100" dirty="0">
                <a:latin typeface="Aptos" panose="020B0004020202020204" pitchFamily="34" charset="0"/>
                <a:ea typeface="Aptos" panose="020B0004020202020204" pitchFamily="34" charset="0"/>
                <a:cs typeface="Times New Roman" panose="02020603050405020304" pitchFamily="18" charset="0"/>
              </a:rPr>
              <a:t>prima proposta del Piano dei </a:t>
            </a: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C</a:t>
            </a:r>
            <a:r>
              <a:rPr lang="it-IT" sz="1000" kern="100" dirty="0">
                <a:latin typeface="Aptos" panose="020B0004020202020204" pitchFamily="34" charset="0"/>
                <a:ea typeface="Aptos" panose="020B0004020202020204" pitchFamily="34" charset="0"/>
                <a:cs typeface="Times New Roman" panose="02020603050405020304" pitchFamily="18" charset="0"/>
              </a:rPr>
              <a:t>onti </a:t>
            </a: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Multidimensionale </a:t>
            </a:r>
            <a:r>
              <a:rPr lang="it-IT" sz="1000" kern="100" dirty="0">
                <a:latin typeface="Aptos" panose="020B0004020202020204" pitchFamily="34" charset="0"/>
                <a:ea typeface="Aptos" panose="020B0004020202020204" pitchFamily="34" charset="0"/>
                <a:cs typeface="Times New Roman" panose="02020603050405020304" pitchFamily="18" charset="0"/>
              </a:rPr>
              <a:t>è stata trasmessa al Comitato Direttivo in data 1° giugno 2023, che a sua volta, nella successiva seduta del 5 giugno 2023, ha deliberato di trasmetterla allo Standard Setter Board. A seguito di diversi rilievi da parte dello Standard Setter Board la proposta di Piano dei Conti è stata modificata e sottoposta al Comitato Direttivo nella seduta del 17 ottobre 2023, il quale ha approvato la trasmissione della nuova proposta del Piano dei conti allo Standard Setter Board, allo scopo di verificare l’effettivo superamento delle criticità precedentemente segnalate. </a:t>
            </a:r>
          </a:p>
          <a:p>
            <a:pPr algn="just">
              <a:lnSpc>
                <a:spcPct val="115000"/>
              </a:lnSpc>
              <a:spcAft>
                <a:spcPts val="829"/>
              </a:spcAft>
            </a:pPr>
            <a:r>
              <a:rPr lang="it-IT" sz="1000" kern="100" dirty="0">
                <a:latin typeface="Aptos" panose="020B0004020202020204" pitchFamily="34" charset="0"/>
                <a:ea typeface="Aptos" panose="020B0004020202020204" pitchFamily="34" charset="0"/>
                <a:cs typeface="Times New Roman" panose="02020603050405020304" pitchFamily="18" charset="0"/>
              </a:rPr>
              <a:t>Nella riunione plenaria del 23 novembre 2023, lo Standard Setter Board ha attestato la sostanziale compatibilità della nuova proposta di Piano dei Conti con gli ITAS fino ad allora approvati dalla Struttura di governance e con l’obiettivo della redazione del bilancio di esercizio secondo gli ITAS e nella riunione del 30 novembre 2023, il Comitato Direttivo, preso atto della valutazione positiva dello Standard Setter Board, e precisando la possibilità di apportare successive revisioni, qualora necessarie in relazione al completamento del set di standard contabili </a:t>
            </a:r>
            <a:r>
              <a:rPr lang="it-IT" sz="1000" kern="100" dirty="0" err="1">
                <a:latin typeface="Aptos" panose="020B0004020202020204" pitchFamily="34" charset="0"/>
                <a:ea typeface="Aptos" panose="020B0004020202020204" pitchFamily="34" charset="0"/>
                <a:cs typeface="Times New Roman" panose="02020603050405020304" pitchFamily="18" charset="0"/>
              </a:rPr>
              <a:t>accrual</a:t>
            </a:r>
            <a:r>
              <a:rPr lang="it-IT" sz="1000" kern="100" dirty="0">
                <a:latin typeface="Aptos" panose="020B0004020202020204" pitchFamily="34" charset="0"/>
                <a:ea typeface="Aptos" panose="020B0004020202020204" pitchFamily="34" charset="0"/>
                <a:cs typeface="Times New Roman" panose="02020603050405020304" pitchFamily="18" charset="0"/>
              </a:rPr>
              <a:t>, approva all’unanimità il Piano dei Conti.</a:t>
            </a:r>
          </a:p>
          <a:p>
            <a:endParaRPr lang="en-GB" sz="1000" dirty="0"/>
          </a:p>
        </p:txBody>
      </p:sp>
      <p:sp>
        <p:nvSpPr>
          <p:cNvPr id="4" name="Segnaposto numero diapositiva 3"/>
          <p:cNvSpPr>
            <a:spLocks noGrp="1"/>
          </p:cNvSpPr>
          <p:nvPr>
            <p:ph type="sldNum" sz="quarter" idx="5"/>
          </p:nvPr>
        </p:nvSpPr>
        <p:spPr/>
        <p:txBody>
          <a:bodyPr/>
          <a:lstStyle/>
          <a:p>
            <a:fld id="{856B86B9-F8BB-4642-931C-6B00E0D74782}" type="slidenum">
              <a:rPr lang="en-GB" smtClean="0"/>
              <a:t>6</a:t>
            </a:fld>
            <a:endParaRPr lang="en-GB"/>
          </a:p>
        </p:txBody>
      </p:sp>
    </p:spTree>
    <p:extLst>
      <p:ext uri="{BB962C8B-B14F-4D97-AF65-F5344CB8AC3E}">
        <p14:creationId xmlns:p14="http://schemas.microsoft.com/office/powerpoint/2010/main" val="113142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890F8-B258-A05F-799C-E627AB766E7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11B6498-5992-D5D3-1D94-4E0C8B66764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532FB16-2EE0-D09C-99C1-21140FB88BDF}"/>
              </a:ext>
            </a:extLst>
          </p:cNvPr>
          <p:cNvSpPr>
            <a:spLocks noGrp="1"/>
          </p:cNvSpPr>
          <p:nvPr>
            <p:ph type="body" idx="1"/>
          </p:nvPr>
        </p:nvSpPr>
        <p:spPr/>
        <p:txBody>
          <a:bodyPr/>
          <a:lstStyle/>
          <a:p>
            <a:pPr algn="just">
              <a:lnSpc>
                <a:spcPct val="115000"/>
              </a:lnSpc>
              <a:spcAft>
                <a:spcPts val="829"/>
              </a:spcAft>
            </a:pP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Per la predisposizione del Piano dei Conti Multidimensionale, nell’ambito del sistema di contabilità </a:t>
            </a:r>
            <a:r>
              <a:rPr lang="it-IT" sz="1000" u="sng" kern="100" dirty="0" err="1">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accrual</a:t>
            </a: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 previsto dalla Riforma 1.15., si è partiti, nel mese di novembre 2022, con un’attività di revisione ed integrazione della proposta di Piano dei Conti elaborato grazie al progetto finanziato dalla Commissione europea – Eurostat (agreement n. 828828) “Design a chart of accounts for the EPSAS/IPSAS </a:t>
            </a:r>
            <a:r>
              <a:rPr lang="it-IT" sz="1000" u="sng" kern="100" dirty="0" err="1">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based</a:t>
            </a: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 </a:t>
            </a:r>
            <a:r>
              <a:rPr lang="it-IT" sz="1000" u="sng" kern="100" dirty="0" err="1">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accrual</a:t>
            </a: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 accounting”.</a:t>
            </a: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 </a:t>
            </a:r>
            <a:endParaRPr lang="it-IT" sz="1000" kern="100" dirty="0">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29"/>
              </a:spcAft>
            </a:pP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La </a:t>
            </a:r>
            <a:r>
              <a:rPr lang="it-IT" sz="1000" strike="sngStrike" kern="100" dirty="0">
                <a:solidFill>
                  <a:srgbClr val="FF0000"/>
                </a:solidFill>
                <a:latin typeface="Aptos" panose="020B0004020202020204" pitchFamily="34" charset="0"/>
                <a:ea typeface="Aptos" panose="020B0004020202020204" pitchFamily="34" charset="0"/>
                <a:cs typeface="Times New Roman" panose="02020603050405020304" pitchFamily="18" charset="0"/>
              </a:rPr>
              <a:t> </a:t>
            </a:r>
            <a:r>
              <a:rPr lang="it-IT" sz="1000" kern="100" dirty="0">
                <a:latin typeface="Aptos" panose="020B0004020202020204" pitchFamily="34" charset="0"/>
                <a:ea typeface="Aptos" panose="020B0004020202020204" pitchFamily="34" charset="0"/>
                <a:cs typeface="Times New Roman" panose="02020603050405020304" pitchFamily="18" charset="0"/>
              </a:rPr>
              <a:t>prima proposta del Piano dei </a:t>
            </a: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C</a:t>
            </a:r>
            <a:r>
              <a:rPr lang="it-IT" sz="1000" kern="100" dirty="0">
                <a:latin typeface="Aptos" panose="020B0004020202020204" pitchFamily="34" charset="0"/>
                <a:ea typeface="Aptos" panose="020B0004020202020204" pitchFamily="34" charset="0"/>
                <a:cs typeface="Times New Roman" panose="02020603050405020304" pitchFamily="18" charset="0"/>
              </a:rPr>
              <a:t>onti </a:t>
            </a: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Multidimensionale </a:t>
            </a:r>
            <a:r>
              <a:rPr lang="it-IT" sz="1000" kern="100" dirty="0">
                <a:latin typeface="Aptos" panose="020B0004020202020204" pitchFamily="34" charset="0"/>
                <a:ea typeface="Aptos" panose="020B0004020202020204" pitchFamily="34" charset="0"/>
                <a:cs typeface="Times New Roman" panose="02020603050405020304" pitchFamily="18" charset="0"/>
              </a:rPr>
              <a:t>è stata trasmessa al Comitato Direttivo in data 1° giugno 2023, che a sua volta, nella successiva seduta del 5 giugno 2023, ha deliberato di trasmetterla allo Standard Setter Board. A seguito di diversi rilievi da parte dello Standard Setter Board la proposta di Piano dei Conti è stata modificata e sottoposta al Comitato Direttivo nella seduta del 17 ottobre 2023, il quale ha approvato la trasmissione della nuova proposta del Piano dei conti allo Standard Setter Board, allo scopo di verificare l’effettivo superamento delle criticità precedentemente segnalate. </a:t>
            </a:r>
          </a:p>
          <a:p>
            <a:pPr algn="just">
              <a:lnSpc>
                <a:spcPct val="115000"/>
              </a:lnSpc>
              <a:spcAft>
                <a:spcPts val="829"/>
              </a:spcAft>
            </a:pPr>
            <a:r>
              <a:rPr lang="it-IT" sz="1000" kern="100" dirty="0">
                <a:latin typeface="Aptos" panose="020B0004020202020204" pitchFamily="34" charset="0"/>
                <a:ea typeface="Aptos" panose="020B0004020202020204" pitchFamily="34" charset="0"/>
                <a:cs typeface="Times New Roman" panose="02020603050405020304" pitchFamily="18" charset="0"/>
              </a:rPr>
              <a:t>Nella riunione plenaria del 23 novembre 2023, lo Standard Setter Board ha attestato la sostanziale compatibilità della nuova proposta di Piano dei Conti con gli ITAS fino ad allora approvati dalla Struttura di governance e con l’obiettivo della redazione del bilancio di esercizio secondo gli ITAS e nella riunione del 30 novembre 2023, il Comitato Direttivo, preso atto della valutazione positiva dello Standard Setter Board, e precisando la possibilità di apportare successive revisioni, qualora necessarie in relazione al completamento del set di standard contabili </a:t>
            </a:r>
            <a:r>
              <a:rPr lang="it-IT" sz="1000" kern="100" dirty="0" err="1">
                <a:latin typeface="Aptos" panose="020B0004020202020204" pitchFamily="34" charset="0"/>
                <a:ea typeface="Aptos" panose="020B0004020202020204" pitchFamily="34" charset="0"/>
                <a:cs typeface="Times New Roman" panose="02020603050405020304" pitchFamily="18" charset="0"/>
              </a:rPr>
              <a:t>accrual</a:t>
            </a:r>
            <a:r>
              <a:rPr lang="it-IT" sz="1000" kern="100" dirty="0">
                <a:latin typeface="Aptos" panose="020B0004020202020204" pitchFamily="34" charset="0"/>
                <a:ea typeface="Aptos" panose="020B0004020202020204" pitchFamily="34" charset="0"/>
                <a:cs typeface="Times New Roman" panose="02020603050405020304" pitchFamily="18" charset="0"/>
              </a:rPr>
              <a:t>, approva all’unanimità il Piano dei Conti.</a:t>
            </a:r>
          </a:p>
          <a:p>
            <a:endParaRPr lang="en-GB" sz="1000" dirty="0"/>
          </a:p>
        </p:txBody>
      </p:sp>
      <p:sp>
        <p:nvSpPr>
          <p:cNvPr id="4" name="Segnaposto numero diapositiva 3">
            <a:extLst>
              <a:ext uri="{FF2B5EF4-FFF2-40B4-BE49-F238E27FC236}">
                <a16:creationId xmlns:a16="http://schemas.microsoft.com/office/drawing/2014/main" id="{18FD85D0-2955-456B-9896-10C89F389B23}"/>
              </a:ext>
            </a:extLst>
          </p:cNvPr>
          <p:cNvSpPr>
            <a:spLocks noGrp="1"/>
          </p:cNvSpPr>
          <p:nvPr>
            <p:ph type="sldNum" sz="quarter" idx="5"/>
          </p:nvPr>
        </p:nvSpPr>
        <p:spPr/>
        <p:txBody>
          <a:bodyPr/>
          <a:lstStyle/>
          <a:p>
            <a:fld id="{856B86B9-F8BB-4642-931C-6B00E0D74782}" type="slidenum">
              <a:rPr lang="en-GB" smtClean="0"/>
              <a:t>8</a:t>
            </a:fld>
            <a:endParaRPr lang="en-GB"/>
          </a:p>
        </p:txBody>
      </p:sp>
    </p:spTree>
    <p:extLst>
      <p:ext uri="{BB962C8B-B14F-4D97-AF65-F5344CB8AC3E}">
        <p14:creationId xmlns:p14="http://schemas.microsoft.com/office/powerpoint/2010/main" val="2504308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5DA97-389C-94CA-F7CE-67D4D40C9D7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6A47C51-7C40-4713-D246-76B45CEDE61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BE23551-256E-E05C-DB7E-F03BBA68320F}"/>
              </a:ext>
            </a:extLst>
          </p:cNvPr>
          <p:cNvSpPr>
            <a:spLocks noGrp="1"/>
          </p:cNvSpPr>
          <p:nvPr>
            <p:ph type="body" idx="1"/>
          </p:nvPr>
        </p:nvSpPr>
        <p:spPr/>
        <p:txBody>
          <a:bodyPr/>
          <a:lstStyle/>
          <a:p>
            <a:pPr algn="just">
              <a:lnSpc>
                <a:spcPct val="115000"/>
              </a:lnSpc>
              <a:spcAft>
                <a:spcPts val="829"/>
              </a:spcAft>
            </a:pP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Per la predisposizione del Piano dei Conti Multidimensionale, nell’ambito del sistema di contabilità </a:t>
            </a:r>
            <a:r>
              <a:rPr lang="it-IT" sz="1000" u="sng" kern="100" dirty="0" err="1">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accrual</a:t>
            </a: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 previsto dalla Riforma 1.15., si è partiti, nel mese di novembre 2022, con un’attività di revisione ed integrazione della proposta di Piano dei Conti elaborato grazie al progetto finanziato dalla Commissione europea – Eurostat (agreement n. 828828) “Design a chart of accounts for the EPSAS/IPSAS </a:t>
            </a:r>
            <a:r>
              <a:rPr lang="it-IT" sz="1000" u="sng" kern="100" dirty="0" err="1">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based</a:t>
            </a: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 </a:t>
            </a:r>
            <a:r>
              <a:rPr lang="it-IT" sz="1000" u="sng" kern="100" dirty="0" err="1">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accrual</a:t>
            </a: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 accounting”.</a:t>
            </a: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 </a:t>
            </a:r>
            <a:endParaRPr lang="it-IT" sz="1000" kern="100" dirty="0">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29"/>
              </a:spcAft>
            </a:pP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La </a:t>
            </a:r>
            <a:r>
              <a:rPr lang="it-IT" sz="1000" strike="sngStrike" kern="100" dirty="0">
                <a:solidFill>
                  <a:srgbClr val="FF0000"/>
                </a:solidFill>
                <a:latin typeface="Aptos" panose="020B0004020202020204" pitchFamily="34" charset="0"/>
                <a:ea typeface="Aptos" panose="020B0004020202020204" pitchFamily="34" charset="0"/>
                <a:cs typeface="Times New Roman" panose="02020603050405020304" pitchFamily="18" charset="0"/>
              </a:rPr>
              <a:t> </a:t>
            </a:r>
            <a:r>
              <a:rPr lang="it-IT" sz="1000" kern="100" dirty="0">
                <a:latin typeface="Aptos" panose="020B0004020202020204" pitchFamily="34" charset="0"/>
                <a:ea typeface="Aptos" panose="020B0004020202020204" pitchFamily="34" charset="0"/>
                <a:cs typeface="Times New Roman" panose="02020603050405020304" pitchFamily="18" charset="0"/>
              </a:rPr>
              <a:t>prima proposta del Piano dei </a:t>
            </a: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C</a:t>
            </a:r>
            <a:r>
              <a:rPr lang="it-IT" sz="1000" kern="100" dirty="0">
                <a:latin typeface="Aptos" panose="020B0004020202020204" pitchFamily="34" charset="0"/>
                <a:ea typeface="Aptos" panose="020B0004020202020204" pitchFamily="34" charset="0"/>
                <a:cs typeface="Times New Roman" panose="02020603050405020304" pitchFamily="18" charset="0"/>
              </a:rPr>
              <a:t>onti </a:t>
            </a: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Multidimensionale </a:t>
            </a:r>
            <a:r>
              <a:rPr lang="it-IT" sz="1000" kern="100" dirty="0">
                <a:latin typeface="Aptos" panose="020B0004020202020204" pitchFamily="34" charset="0"/>
                <a:ea typeface="Aptos" panose="020B0004020202020204" pitchFamily="34" charset="0"/>
                <a:cs typeface="Times New Roman" panose="02020603050405020304" pitchFamily="18" charset="0"/>
              </a:rPr>
              <a:t>è stata trasmessa al Comitato Direttivo in data 1° giugno 2023, che a sua volta, nella successiva seduta del 5 giugno 2023, ha deliberato di trasmetterla allo Standard Setter Board. A seguito di diversi rilievi da parte dello Standard Setter Board la proposta di Piano dei Conti è stata modificata e sottoposta al Comitato Direttivo nella seduta del 17 ottobre 2023, il quale ha approvato la trasmissione della nuova proposta del Piano dei conti allo Standard Setter Board, allo scopo di verificare l’effettivo superamento delle criticità precedentemente segnalate. </a:t>
            </a:r>
          </a:p>
          <a:p>
            <a:pPr algn="just">
              <a:lnSpc>
                <a:spcPct val="115000"/>
              </a:lnSpc>
              <a:spcAft>
                <a:spcPts val="829"/>
              </a:spcAft>
            </a:pPr>
            <a:r>
              <a:rPr lang="it-IT" sz="1000" kern="100" dirty="0">
                <a:latin typeface="Aptos" panose="020B0004020202020204" pitchFamily="34" charset="0"/>
                <a:ea typeface="Aptos" panose="020B0004020202020204" pitchFamily="34" charset="0"/>
                <a:cs typeface="Times New Roman" panose="02020603050405020304" pitchFamily="18" charset="0"/>
              </a:rPr>
              <a:t>Nella riunione plenaria del 23 novembre 2023, lo Standard Setter Board ha attestato la sostanziale compatibilità della nuova proposta di Piano dei Conti con gli ITAS fino ad allora approvati dalla Struttura di governance e con l’obiettivo della redazione del bilancio di esercizio secondo gli ITAS e nella riunione del 30 novembre 2023, il Comitato Direttivo, preso atto della valutazione positiva dello Standard Setter Board, e precisando la possibilità di apportare successive revisioni, qualora necessarie in relazione al completamento del set di standard contabili </a:t>
            </a:r>
            <a:r>
              <a:rPr lang="it-IT" sz="1000" kern="100" dirty="0" err="1">
                <a:latin typeface="Aptos" panose="020B0004020202020204" pitchFamily="34" charset="0"/>
                <a:ea typeface="Aptos" panose="020B0004020202020204" pitchFamily="34" charset="0"/>
                <a:cs typeface="Times New Roman" panose="02020603050405020304" pitchFamily="18" charset="0"/>
              </a:rPr>
              <a:t>accrual</a:t>
            </a:r>
            <a:r>
              <a:rPr lang="it-IT" sz="1000" kern="100" dirty="0">
                <a:latin typeface="Aptos" panose="020B0004020202020204" pitchFamily="34" charset="0"/>
                <a:ea typeface="Aptos" panose="020B0004020202020204" pitchFamily="34" charset="0"/>
                <a:cs typeface="Times New Roman" panose="02020603050405020304" pitchFamily="18" charset="0"/>
              </a:rPr>
              <a:t>, approva all’unanimità il Piano dei Conti.</a:t>
            </a:r>
          </a:p>
          <a:p>
            <a:endParaRPr lang="en-GB" sz="1000" dirty="0"/>
          </a:p>
        </p:txBody>
      </p:sp>
      <p:sp>
        <p:nvSpPr>
          <p:cNvPr id="4" name="Segnaposto numero diapositiva 3">
            <a:extLst>
              <a:ext uri="{FF2B5EF4-FFF2-40B4-BE49-F238E27FC236}">
                <a16:creationId xmlns:a16="http://schemas.microsoft.com/office/drawing/2014/main" id="{24FBBBBA-C1DB-9A90-ACCE-6F082E625E0A}"/>
              </a:ext>
            </a:extLst>
          </p:cNvPr>
          <p:cNvSpPr>
            <a:spLocks noGrp="1"/>
          </p:cNvSpPr>
          <p:nvPr>
            <p:ph type="sldNum" sz="quarter" idx="5"/>
          </p:nvPr>
        </p:nvSpPr>
        <p:spPr/>
        <p:txBody>
          <a:bodyPr/>
          <a:lstStyle/>
          <a:p>
            <a:fld id="{856B86B9-F8BB-4642-931C-6B00E0D74782}" type="slidenum">
              <a:rPr lang="en-GB" smtClean="0"/>
              <a:t>9</a:t>
            </a:fld>
            <a:endParaRPr lang="en-GB"/>
          </a:p>
        </p:txBody>
      </p:sp>
    </p:spTree>
    <p:extLst>
      <p:ext uri="{BB962C8B-B14F-4D97-AF65-F5344CB8AC3E}">
        <p14:creationId xmlns:p14="http://schemas.microsoft.com/office/powerpoint/2010/main" val="23432476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2384F-884D-48FC-6BF1-A1378DA6005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2A0C60C-565A-E61D-B9D0-D011D7C5C8B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7F3EEA0-FCBE-71C7-6E59-110313F762FC}"/>
              </a:ext>
            </a:extLst>
          </p:cNvPr>
          <p:cNvSpPr>
            <a:spLocks noGrp="1"/>
          </p:cNvSpPr>
          <p:nvPr>
            <p:ph type="body" idx="1"/>
          </p:nvPr>
        </p:nvSpPr>
        <p:spPr/>
        <p:txBody>
          <a:bodyPr/>
          <a:lstStyle/>
          <a:p>
            <a:pPr algn="just">
              <a:lnSpc>
                <a:spcPct val="115000"/>
              </a:lnSpc>
              <a:spcAft>
                <a:spcPts val="829"/>
              </a:spcAft>
            </a:pP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Per la predisposizione del Piano dei Conti Multidimensionale, nell’ambito del sistema di contabilità </a:t>
            </a:r>
            <a:r>
              <a:rPr lang="it-IT" sz="1000" u="sng" kern="100" dirty="0" err="1">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accrual</a:t>
            </a: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 previsto dalla Riforma 1.15., si è partiti, nel mese di novembre 2022, con un’attività di revisione ed integrazione della proposta di Piano dei Conti elaborato grazie al progetto finanziato dalla Commissione europea – Eurostat (agreement n. 828828) “Design a chart of accounts for the EPSAS/IPSAS </a:t>
            </a:r>
            <a:r>
              <a:rPr lang="it-IT" sz="1000" u="sng" kern="100" dirty="0" err="1">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based</a:t>
            </a: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 </a:t>
            </a:r>
            <a:r>
              <a:rPr lang="it-IT" sz="1000" u="sng" kern="100" dirty="0" err="1">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accrual</a:t>
            </a: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 accounting”.</a:t>
            </a: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 </a:t>
            </a:r>
            <a:endParaRPr lang="it-IT" sz="1000" kern="100" dirty="0">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29"/>
              </a:spcAft>
            </a:pP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La </a:t>
            </a:r>
            <a:r>
              <a:rPr lang="it-IT" sz="1000" strike="sngStrike" kern="100" dirty="0">
                <a:solidFill>
                  <a:srgbClr val="FF0000"/>
                </a:solidFill>
                <a:latin typeface="Aptos" panose="020B0004020202020204" pitchFamily="34" charset="0"/>
                <a:ea typeface="Aptos" panose="020B0004020202020204" pitchFamily="34" charset="0"/>
                <a:cs typeface="Times New Roman" panose="02020603050405020304" pitchFamily="18" charset="0"/>
              </a:rPr>
              <a:t> </a:t>
            </a:r>
            <a:r>
              <a:rPr lang="it-IT" sz="1000" kern="100" dirty="0">
                <a:latin typeface="Aptos" panose="020B0004020202020204" pitchFamily="34" charset="0"/>
                <a:ea typeface="Aptos" panose="020B0004020202020204" pitchFamily="34" charset="0"/>
                <a:cs typeface="Times New Roman" panose="02020603050405020304" pitchFamily="18" charset="0"/>
              </a:rPr>
              <a:t>prima proposta del Piano dei </a:t>
            </a: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C</a:t>
            </a:r>
            <a:r>
              <a:rPr lang="it-IT" sz="1000" kern="100" dirty="0">
                <a:latin typeface="Aptos" panose="020B0004020202020204" pitchFamily="34" charset="0"/>
                <a:ea typeface="Aptos" panose="020B0004020202020204" pitchFamily="34" charset="0"/>
                <a:cs typeface="Times New Roman" panose="02020603050405020304" pitchFamily="18" charset="0"/>
              </a:rPr>
              <a:t>onti </a:t>
            </a: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Multidimensionale </a:t>
            </a:r>
            <a:r>
              <a:rPr lang="it-IT" sz="1000" kern="100" dirty="0">
                <a:latin typeface="Aptos" panose="020B0004020202020204" pitchFamily="34" charset="0"/>
                <a:ea typeface="Aptos" panose="020B0004020202020204" pitchFamily="34" charset="0"/>
                <a:cs typeface="Times New Roman" panose="02020603050405020304" pitchFamily="18" charset="0"/>
              </a:rPr>
              <a:t>è stata trasmessa al Comitato Direttivo in data 1° giugno 2023, che a sua volta, nella successiva seduta del 5 giugno 2023, ha deliberato di trasmetterla allo Standard Setter Board. A seguito di diversi rilievi da parte dello Standard Setter Board la proposta di Piano dei Conti è stata modificata e sottoposta al Comitato Direttivo nella seduta del 17 ottobre 2023, il quale ha approvato la trasmissione della nuova proposta del Piano dei conti allo Standard Setter Board, allo scopo di verificare l’effettivo superamento delle criticità precedentemente segnalate. </a:t>
            </a:r>
          </a:p>
          <a:p>
            <a:pPr algn="just">
              <a:lnSpc>
                <a:spcPct val="115000"/>
              </a:lnSpc>
              <a:spcAft>
                <a:spcPts val="829"/>
              </a:spcAft>
            </a:pPr>
            <a:r>
              <a:rPr lang="it-IT" sz="1000" kern="100" dirty="0">
                <a:latin typeface="Aptos" panose="020B0004020202020204" pitchFamily="34" charset="0"/>
                <a:ea typeface="Aptos" panose="020B0004020202020204" pitchFamily="34" charset="0"/>
                <a:cs typeface="Times New Roman" panose="02020603050405020304" pitchFamily="18" charset="0"/>
              </a:rPr>
              <a:t>Nella riunione plenaria del 23 novembre 2023, lo Standard Setter Board ha attestato la sostanziale compatibilità della nuova proposta di Piano dei Conti con gli ITAS fino ad allora approvati dalla Struttura di governance e con l’obiettivo della redazione del bilancio di esercizio secondo gli ITAS e nella riunione del 30 novembre 2023, il Comitato Direttivo, preso atto della valutazione positiva dello Standard Setter Board, e precisando la possibilità di apportare successive revisioni, qualora necessarie in relazione al completamento del set di standard contabili </a:t>
            </a:r>
            <a:r>
              <a:rPr lang="it-IT" sz="1000" kern="100" dirty="0" err="1">
                <a:latin typeface="Aptos" panose="020B0004020202020204" pitchFamily="34" charset="0"/>
                <a:ea typeface="Aptos" panose="020B0004020202020204" pitchFamily="34" charset="0"/>
                <a:cs typeface="Times New Roman" panose="02020603050405020304" pitchFamily="18" charset="0"/>
              </a:rPr>
              <a:t>accrual</a:t>
            </a:r>
            <a:r>
              <a:rPr lang="it-IT" sz="1000" kern="100" dirty="0">
                <a:latin typeface="Aptos" panose="020B0004020202020204" pitchFamily="34" charset="0"/>
                <a:ea typeface="Aptos" panose="020B0004020202020204" pitchFamily="34" charset="0"/>
                <a:cs typeface="Times New Roman" panose="02020603050405020304" pitchFamily="18" charset="0"/>
              </a:rPr>
              <a:t>, approva all’unanimità il Piano dei Conti.</a:t>
            </a:r>
          </a:p>
          <a:p>
            <a:endParaRPr lang="en-GB" sz="1000" dirty="0"/>
          </a:p>
        </p:txBody>
      </p:sp>
      <p:sp>
        <p:nvSpPr>
          <p:cNvPr id="4" name="Segnaposto numero diapositiva 3">
            <a:extLst>
              <a:ext uri="{FF2B5EF4-FFF2-40B4-BE49-F238E27FC236}">
                <a16:creationId xmlns:a16="http://schemas.microsoft.com/office/drawing/2014/main" id="{45F112C7-29DC-131D-0855-CE8E2A560095}"/>
              </a:ext>
            </a:extLst>
          </p:cNvPr>
          <p:cNvSpPr>
            <a:spLocks noGrp="1"/>
          </p:cNvSpPr>
          <p:nvPr>
            <p:ph type="sldNum" sz="quarter" idx="5"/>
          </p:nvPr>
        </p:nvSpPr>
        <p:spPr/>
        <p:txBody>
          <a:bodyPr/>
          <a:lstStyle/>
          <a:p>
            <a:fld id="{856B86B9-F8BB-4642-931C-6B00E0D74782}" type="slidenum">
              <a:rPr lang="en-GB" smtClean="0"/>
              <a:t>10</a:t>
            </a:fld>
            <a:endParaRPr lang="en-GB"/>
          </a:p>
        </p:txBody>
      </p:sp>
    </p:spTree>
    <p:extLst>
      <p:ext uri="{BB962C8B-B14F-4D97-AF65-F5344CB8AC3E}">
        <p14:creationId xmlns:p14="http://schemas.microsoft.com/office/powerpoint/2010/main" val="38863760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E6DE2-687F-5438-C11A-D00656AE110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A587B5F-7860-E622-A8E2-01E6608DD6E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480D43BB-C1E4-F666-924D-23E41C675108}"/>
              </a:ext>
            </a:extLst>
          </p:cNvPr>
          <p:cNvSpPr>
            <a:spLocks noGrp="1"/>
          </p:cNvSpPr>
          <p:nvPr>
            <p:ph type="body" idx="1"/>
          </p:nvPr>
        </p:nvSpPr>
        <p:spPr/>
        <p:txBody>
          <a:bodyPr/>
          <a:lstStyle/>
          <a:p>
            <a:pPr algn="just">
              <a:lnSpc>
                <a:spcPct val="115000"/>
              </a:lnSpc>
              <a:spcAft>
                <a:spcPts val="829"/>
              </a:spcAft>
            </a:pP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Per la predisposizione del Piano dei Conti Multidimensionale, nell’ambito del sistema di contabilità </a:t>
            </a:r>
            <a:r>
              <a:rPr lang="it-IT" sz="1000" u="sng" kern="100" dirty="0" err="1">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accrual</a:t>
            </a: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 previsto dalla Riforma 1.15., si è partiti, nel mese di novembre 2022, con un’attività di revisione ed integrazione della proposta di Piano dei Conti elaborato grazie al progetto finanziato dalla Commissione europea – Eurostat (agreement n. 828828) “Design a chart of accounts for the EPSAS/IPSAS </a:t>
            </a:r>
            <a:r>
              <a:rPr lang="it-IT" sz="1000" u="sng" kern="100" dirty="0" err="1">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based</a:t>
            </a: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 </a:t>
            </a:r>
            <a:r>
              <a:rPr lang="it-IT" sz="1000" u="sng" kern="100" dirty="0" err="1">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accrual</a:t>
            </a:r>
            <a:r>
              <a:rPr lang="it-IT" sz="1000" u="sng" kern="100" dirty="0">
                <a:solidFill>
                  <a:srgbClr val="008080"/>
                </a:solidFill>
                <a:highlight>
                  <a:srgbClr val="FFFF00"/>
                </a:highlight>
                <a:latin typeface="Aptos" panose="020B0004020202020204" pitchFamily="34" charset="0"/>
                <a:ea typeface="Aptos" panose="020B0004020202020204" pitchFamily="34" charset="0"/>
                <a:cs typeface="Times New Roman" panose="02020603050405020304" pitchFamily="18" charset="0"/>
              </a:rPr>
              <a:t> accounting”.</a:t>
            </a: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 </a:t>
            </a:r>
            <a:endParaRPr lang="it-IT" sz="1000" kern="100" dirty="0">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29"/>
              </a:spcAft>
            </a:pP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La </a:t>
            </a:r>
            <a:r>
              <a:rPr lang="it-IT" sz="1000" strike="sngStrike" kern="100" dirty="0">
                <a:solidFill>
                  <a:srgbClr val="FF0000"/>
                </a:solidFill>
                <a:latin typeface="Aptos" panose="020B0004020202020204" pitchFamily="34" charset="0"/>
                <a:ea typeface="Aptos" panose="020B0004020202020204" pitchFamily="34" charset="0"/>
                <a:cs typeface="Times New Roman" panose="02020603050405020304" pitchFamily="18" charset="0"/>
              </a:rPr>
              <a:t> </a:t>
            </a:r>
            <a:r>
              <a:rPr lang="it-IT" sz="1000" kern="100" dirty="0">
                <a:latin typeface="Aptos" panose="020B0004020202020204" pitchFamily="34" charset="0"/>
                <a:ea typeface="Aptos" panose="020B0004020202020204" pitchFamily="34" charset="0"/>
                <a:cs typeface="Times New Roman" panose="02020603050405020304" pitchFamily="18" charset="0"/>
              </a:rPr>
              <a:t>prima proposta del Piano dei </a:t>
            </a: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C</a:t>
            </a:r>
            <a:r>
              <a:rPr lang="it-IT" sz="1000" kern="100" dirty="0">
                <a:latin typeface="Aptos" panose="020B0004020202020204" pitchFamily="34" charset="0"/>
                <a:ea typeface="Aptos" panose="020B0004020202020204" pitchFamily="34" charset="0"/>
                <a:cs typeface="Times New Roman" panose="02020603050405020304" pitchFamily="18" charset="0"/>
              </a:rPr>
              <a:t>onti </a:t>
            </a:r>
            <a:r>
              <a:rPr lang="it-IT" sz="1000" u="sng" kern="100" dirty="0">
                <a:solidFill>
                  <a:srgbClr val="008080"/>
                </a:solidFill>
                <a:latin typeface="Aptos" panose="020B0004020202020204" pitchFamily="34" charset="0"/>
                <a:ea typeface="Aptos" panose="020B0004020202020204" pitchFamily="34" charset="0"/>
                <a:cs typeface="Times New Roman" panose="02020603050405020304" pitchFamily="18" charset="0"/>
              </a:rPr>
              <a:t>Multidimensionale </a:t>
            </a:r>
            <a:r>
              <a:rPr lang="it-IT" sz="1000" kern="100" dirty="0">
                <a:latin typeface="Aptos" panose="020B0004020202020204" pitchFamily="34" charset="0"/>
                <a:ea typeface="Aptos" panose="020B0004020202020204" pitchFamily="34" charset="0"/>
                <a:cs typeface="Times New Roman" panose="02020603050405020304" pitchFamily="18" charset="0"/>
              </a:rPr>
              <a:t>è stata trasmessa al Comitato Direttivo in data 1° giugno 2023, che a sua volta, nella successiva seduta del 5 giugno 2023, ha deliberato di trasmetterla allo Standard Setter Board. A seguito di diversi rilievi da parte dello Standard Setter Board la proposta di Piano dei Conti è stata modificata e sottoposta al Comitato Direttivo nella seduta del 17 ottobre 2023, il quale ha approvato la trasmissione della nuova proposta del Piano dei conti allo Standard Setter Board, allo scopo di verificare l’effettivo superamento delle criticità precedentemente segnalate. </a:t>
            </a:r>
          </a:p>
          <a:p>
            <a:pPr algn="just">
              <a:lnSpc>
                <a:spcPct val="115000"/>
              </a:lnSpc>
              <a:spcAft>
                <a:spcPts val="829"/>
              </a:spcAft>
            </a:pPr>
            <a:r>
              <a:rPr lang="it-IT" sz="1000" kern="100" dirty="0">
                <a:latin typeface="Aptos" panose="020B0004020202020204" pitchFamily="34" charset="0"/>
                <a:ea typeface="Aptos" panose="020B0004020202020204" pitchFamily="34" charset="0"/>
                <a:cs typeface="Times New Roman" panose="02020603050405020304" pitchFamily="18" charset="0"/>
              </a:rPr>
              <a:t>Nella riunione plenaria del 23 novembre 2023, lo Standard Setter Board ha attestato la sostanziale compatibilità della nuova proposta di Piano dei Conti con gli ITAS fino ad allora approvati dalla Struttura di governance e con l’obiettivo della redazione del bilancio di esercizio secondo gli ITAS e nella riunione del 30 novembre 2023, il Comitato Direttivo, preso atto della valutazione positiva dello Standard Setter Board, e precisando la possibilità di apportare successive revisioni, qualora necessarie in relazione al completamento del set di standard contabili </a:t>
            </a:r>
            <a:r>
              <a:rPr lang="it-IT" sz="1000" kern="100" dirty="0" err="1">
                <a:latin typeface="Aptos" panose="020B0004020202020204" pitchFamily="34" charset="0"/>
                <a:ea typeface="Aptos" panose="020B0004020202020204" pitchFamily="34" charset="0"/>
                <a:cs typeface="Times New Roman" panose="02020603050405020304" pitchFamily="18" charset="0"/>
              </a:rPr>
              <a:t>accrual</a:t>
            </a:r>
            <a:r>
              <a:rPr lang="it-IT" sz="1000" kern="100" dirty="0">
                <a:latin typeface="Aptos" panose="020B0004020202020204" pitchFamily="34" charset="0"/>
                <a:ea typeface="Aptos" panose="020B0004020202020204" pitchFamily="34" charset="0"/>
                <a:cs typeface="Times New Roman" panose="02020603050405020304" pitchFamily="18" charset="0"/>
              </a:rPr>
              <a:t>, approva all’unanimità il Piano dei Conti.</a:t>
            </a:r>
          </a:p>
          <a:p>
            <a:endParaRPr lang="en-GB" sz="1000" dirty="0"/>
          </a:p>
        </p:txBody>
      </p:sp>
      <p:sp>
        <p:nvSpPr>
          <p:cNvPr id="4" name="Segnaposto numero diapositiva 3">
            <a:extLst>
              <a:ext uri="{FF2B5EF4-FFF2-40B4-BE49-F238E27FC236}">
                <a16:creationId xmlns:a16="http://schemas.microsoft.com/office/drawing/2014/main" id="{D674E209-9D39-2B51-6372-2624CDBC894B}"/>
              </a:ext>
            </a:extLst>
          </p:cNvPr>
          <p:cNvSpPr>
            <a:spLocks noGrp="1"/>
          </p:cNvSpPr>
          <p:nvPr>
            <p:ph type="sldNum" sz="quarter" idx="5"/>
          </p:nvPr>
        </p:nvSpPr>
        <p:spPr/>
        <p:txBody>
          <a:bodyPr/>
          <a:lstStyle/>
          <a:p>
            <a:fld id="{856B86B9-F8BB-4642-931C-6B00E0D74782}" type="slidenum">
              <a:rPr lang="en-GB" smtClean="0"/>
              <a:t>11</a:t>
            </a:fld>
            <a:endParaRPr lang="en-GB"/>
          </a:p>
        </p:txBody>
      </p:sp>
    </p:spTree>
    <p:extLst>
      <p:ext uri="{BB962C8B-B14F-4D97-AF65-F5344CB8AC3E}">
        <p14:creationId xmlns:p14="http://schemas.microsoft.com/office/powerpoint/2010/main" val="22747741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Diapositiva titolo">
    <p:spTree>
      <p:nvGrpSpPr>
        <p:cNvPr id="1" name=""/>
        <p:cNvGrpSpPr/>
        <p:nvPr/>
      </p:nvGrpSpPr>
      <p:grpSpPr>
        <a:xfrm>
          <a:off x="0" y="0"/>
          <a:ext cx="0" cy="0"/>
          <a:chOff x="0" y="0"/>
          <a:chExt cx="0" cy="0"/>
        </a:xfrm>
      </p:grpSpPr>
      <p:sp>
        <p:nvSpPr>
          <p:cNvPr id="10" name="Rectangle 3"/>
          <p:cNvSpPr>
            <a:spLocks noGrp="1" noChangeArrowheads="1"/>
          </p:cNvSpPr>
          <p:nvPr>
            <p:ph type="ctrTitle"/>
          </p:nvPr>
        </p:nvSpPr>
        <p:spPr>
          <a:xfrm>
            <a:off x="3551240" y="2880000"/>
            <a:ext cx="8160277" cy="540000"/>
          </a:xfrm>
          <a:prstGeom prst="rect">
            <a:avLst/>
          </a:prstGeom>
        </p:spPr>
        <p:txBody>
          <a:bodyPr/>
          <a:lstStyle>
            <a:lvl1pPr algn="l">
              <a:defRPr sz="2800" baseline="0">
                <a:solidFill>
                  <a:schemeClr val="tx1">
                    <a:lumMod val="50000"/>
                  </a:schemeClr>
                </a:solidFill>
                <a:latin typeface="+mj-lt"/>
              </a:defRPr>
            </a:lvl1pPr>
          </a:lstStyle>
          <a:p>
            <a:r>
              <a:rPr lang="it-IT" dirty="0"/>
              <a:t>Fare clic per modificare lo stile del titolo</a:t>
            </a:r>
          </a:p>
        </p:txBody>
      </p:sp>
      <p:sp>
        <p:nvSpPr>
          <p:cNvPr id="11" name="Rectangle 4"/>
          <p:cNvSpPr>
            <a:spLocks noGrp="1" noChangeArrowheads="1"/>
          </p:cNvSpPr>
          <p:nvPr>
            <p:ph type="subTitle" idx="1"/>
          </p:nvPr>
        </p:nvSpPr>
        <p:spPr>
          <a:xfrm>
            <a:off x="3551240" y="3501010"/>
            <a:ext cx="8160277" cy="360039"/>
          </a:xfrm>
          <a:prstGeom prst="rect">
            <a:avLst/>
          </a:prstGeom>
        </p:spPr>
        <p:txBody>
          <a:bodyPr/>
          <a:lstStyle>
            <a:lvl1pPr marL="0" indent="0" algn="l">
              <a:defRPr sz="1500">
                <a:solidFill>
                  <a:schemeClr val="bg1">
                    <a:lumMod val="50000"/>
                  </a:schemeClr>
                </a:solidFill>
                <a:latin typeface="Frutiger LT 45 Light" pitchFamily="34" charset="0"/>
              </a:defRPr>
            </a:lvl1pPr>
          </a:lstStyle>
          <a:p>
            <a:r>
              <a:rPr lang="it-IT" dirty="0"/>
              <a:t>Fare clic per modificare lo stile del sottotitolo dello schema</a:t>
            </a:r>
          </a:p>
        </p:txBody>
      </p:sp>
      <p:pic>
        <p:nvPicPr>
          <p:cNvPr id="5" name="Immagine 8">
            <a:extLst>
              <a:ext uri="{FF2B5EF4-FFF2-40B4-BE49-F238E27FC236}">
                <a16:creationId xmlns:a16="http://schemas.microsoft.com/office/drawing/2014/main" id="{F0378C7F-4B63-9D04-7D34-EADAB366FDB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147"/>
          <a:stretch/>
        </p:blipFill>
        <p:spPr bwMode="auto">
          <a:xfrm>
            <a:off x="959675" y="-1"/>
            <a:ext cx="11231033"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Connettore 1 14">
            <a:extLst>
              <a:ext uri="{FF2B5EF4-FFF2-40B4-BE49-F238E27FC236}">
                <a16:creationId xmlns:a16="http://schemas.microsoft.com/office/drawing/2014/main" id="{EF582C94-4416-5B41-6E0C-499AE1F55F8F}"/>
              </a:ext>
            </a:extLst>
          </p:cNvPr>
          <p:cNvCxnSpPr/>
          <p:nvPr userDrawn="1"/>
        </p:nvCxnSpPr>
        <p:spPr bwMode="auto">
          <a:xfrm flipV="1">
            <a:off x="3312584" y="2879726"/>
            <a:ext cx="0" cy="900113"/>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pic>
        <p:nvPicPr>
          <p:cNvPr id="12" name="Immagine 14">
            <a:extLst>
              <a:ext uri="{FF2B5EF4-FFF2-40B4-BE49-F238E27FC236}">
                <a16:creationId xmlns:a16="http://schemas.microsoft.com/office/drawing/2014/main" id="{DB625AEC-4F8F-BCCA-DAF0-8A2C6FA715B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80488" y="2819400"/>
            <a:ext cx="2491311" cy="981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03404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5F3149-DBC0-61C7-682F-9CF99F89755F}"/>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CF37E10C-7D12-283F-3843-B4BC3BB4C0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BC71329-5751-3651-DA79-F7B22773DF3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Segnaposto testo 4">
            <a:extLst>
              <a:ext uri="{FF2B5EF4-FFF2-40B4-BE49-F238E27FC236}">
                <a16:creationId xmlns:a16="http://schemas.microsoft.com/office/drawing/2014/main" id="{D079A094-AC29-C35E-2772-AFE2259C41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662A7E3-AD4F-2AD1-42FB-8F27D60C283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7" name="Segnaposto data 6">
            <a:extLst>
              <a:ext uri="{FF2B5EF4-FFF2-40B4-BE49-F238E27FC236}">
                <a16:creationId xmlns:a16="http://schemas.microsoft.com/office/drawing/2014/main" id="{ABA04F9D-3601-8D15-CDE3-788FD916E38C}"/>
              </a:ext>
            </a:extLst>
          </p:cNvPr>
          <p:cNvSpPr>
            <a:spLocks noGrp="1"/>
          </p:cNvSpPr>
          <p:nvPr>
            <p:ph type="dt" sz="half" idx="10"/>
          </p:nvPr>
        </p:nvSpPr>
        <p:spPr/>
        <p:txBody>
          <a:bodyPr/>
          <a:lstStyle/>
          <a:p>
            <a:endParaRPr lang="en-GB"/>
          </a:p>
        </p:txBody>
      </p:sp>
      <p:sp>
        <p:nvSpPr>
          <p:cNvPr id="8" name="Segnaposto piè di pagina 7">
            <a:extLst>
              <a:ext uri="{FF2B5EF4-FFF2-40B4-BE49-F238E27FC236}">
                <a16:creationId xmlns:a16="http://schemas.microsoft.com/office/drawing/2014/main" id="{85FC820C-8173-A61D-32CF-5C53579A90BD}"/>
              </a:ext>
            </a:extLst>
          </p:cNvPr>
          <p:cNvSpPr>
            <a:spLocks noGrp="1"/>
          </p:cNvSpPr>
          <p:nvPr>
            <p:ph type="ftr" sz="quarter" idx="11"/>
          </p:nvPr>
        </p:nvSpPr>
        <p:spPr/>
        <p:txBody>
          <a:bodyPr/>
          <a:lstStyle/>
          <a:p>
            <a:endParaRPr lang="en-GB"/>
          </a:p>
        </p:txBody>
      </p:sp>
      <p:sp>
        <p:nvSpPr>
          <p:cNvPr id="9" name="Segnaposto numero diapositiva 8">
            <a:extLst>
              <a:ext uri="{FF2B5EF4-FFF2-40B4-BE49-F238E27FC236}">
                <a16:creationId xmlns:a16="http://schemas.microsoft.com/office/drawing/2014/main" id="{0720FEFB-D6F7-25AD-E510-0F1570797AFF}"/>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42023438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76F0E2-6C0D-AA89-4AB1-C30F966565AA}"/>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data 2">
            <a:extLst>
              <a:ext uri="{FF2B5EF4-FFF2-40B4-BE49-F238E27FC236}">
                <a16:creationId xmlns:a16="http://schemas.microsoft.com/office/drawing/2014/main" id="{C492BCF8-59E2-0E68-105C-85281203BCC6}"/>
              </a:ext>
            </a:extLst>
          </p:cNvPr>
          <p:cNvSpPr>
            <a:spLocks noGrp="1"/>
          </p:cNvSpPr>
          <p:nvPr>
            <p:ph type="dt" sz="half" idx="10"/>
          </p:nvPr>
        </p:nvSpPr>
        <p:spPr/>
        <p:txBody>
          <a:bodyPr/>
          <a:lstStyle/>
          <a:p>
            <a:endParaRPr lang="en-GB"/>
          </a:p>
        </p:txBody>
      </p:sp>
      <p:sp>
        <p:nvSpPr>
          <p:cNvPr id="4" name="Segnaposto piè di pagina 3">
            <a:extLst>
              <a:ext uri="{FF2B5EF4-FFF2-40B4-BE49-F238E27FC236}">
                <a16:creationId xmlns:a16="http://schemas.microsoft.com/office/drawing/2014/main" id="{8A2143CC-10CB-CC8B-09B3-C9EFED0C9A93}"/>
              </a:ext>
            </a:extLst>
          </p:cNvPr>
          <p:cNvSpPr>
            <a:spLocks noGrp="1"/>
          </p:cNvSpPr>
          <p:nvPr>
            <p:ph type="ftr" sz="quarter" idx="11"/>
          </p:nvPr>
        </p:nvSpPr>
        <p:spPr/>
        <p:txBody>
          <a:bodyPr/>
          <a:lstStyle/>
          <a:p>
            <a:endParaRPr lang="en-GB"/>
          </a:p>
        </p:txBody>
      </p:sp>
      <p:sp>
        <p:nvSpPr>
          <p:cNvPr id="5" name="Segnaposto numero diapositiva 4">
            <a:extLst>
              <a:ext uri="{FF2B5EF4-FFF2-40B4-BE49-F238E27FC236}">
                <a16:creationId xmlns:a16="http://schemas.microsoft.com/office/drawing/2014/main" id="{B2FCF32E-54BD-6F13-5876-041554F85F76}"/>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34379266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88560178-6CEC-67F3-BB54-6203D5B1C721}"/>
              </a:ext>
            </a:extLst>
          </p:cNvPr>
          <p:cNvSpPr>
            <a:spLocks noGrp="1"/>
          </p:cNvSpPr>
          <p:nvPr>
            <p:ph type="dt" sz="half" idx="10"/>
          </p:nvPr>
        </p:nvSpPr>
        <p:spPr/>
        <p:txBody>
          <a:bodyPr/>
          <a:lstStyle/>
          <a:p>
            <a:endParaRPr lang="en-GB"/>
          </a:p>
        </p:txBody>
      </p:sp>
      <p:sp>
        <p:nvSpPr>
          <p:cNvPr id="3" name="Segnaposto piè di pagina 2">
            <a:extLst>
              <a:ext uri="{FF2B5EF4-FFF2-40B4-BE49-F238E27FC236}">
                <a16:creationId xmlns:a16="http://schemas.microsoft.com/office/drawing/2014/main" id="{E544F926-0437-C6D8-366E-631B0ECA1F12}"/>
              </a:ext>
            </a:extLst>
          </p:cNvPr>
          <p:cNvSpPr>
            <a:spLocks noGrp="1"/>
          </p:cNvSpPr>
          <p:nvPr>
            <p:ph type="ftr" sz="quarter" idx="11"/>
          </p:nvPr>
        </p:nvSpPr>
        <p:spPr/>
        <p:txBody>
          <a:bodyPr/>
          <a:lstStyle/>
          <a:p>
            <a:endParaRPr lang="en-GB"/>
          </a:p>
        </p:txBody>
      </p:sp>
      <p:sp>
        <p:nvSpPr>
          <p:cNvPr id="4" name="Segnaposto numero diapositiva 3">
            <a:extLst>
              <a:ext uri="{FF2B5EF4-FFF2-40B4-BE49-F238E27FC236}">
                <a16:creationId xmlns:a16="http://schemas.microsoft.com/office/drawing/2014/main" id="{F776A974-E438-4C7B-1FD2-5CFA8D01B2C7}"/>
              </a:ext>
            </a:extLst>
          </p:cNvPr>
          <p:cNvSpPr>
            <a:spLocks noGrp="1"/>
          </p:cNvSpPr>
          <p:nvPr>
            <p:ph type="sldNum" sz="quarter" idx="12"/>
          </p:nvPr>
        </p:nvSpPr>
        <p:spPr/>
        <p:txBody>
          <a:bodyPr/>
          <a:lstStyle/>
          <a:p>
            <a:fld id="{2C3DF32C-FC11-4E8B-930E-AE539F399AFC}" type="slidenum">
              <a:rPr lang="en-GB" smtClean="0"/>
              <a:t>‹N›</a:t>
            </a:fld>
            <a:endParaRPr lang="en-GB"/>
          </a:p>
        </p:txBody>
      </p:sp>
      <p:cxnSp>
        <p:nvCxnSpPr>
          <p:cNvPr id="5" name="Connettore 1 13">
            <a:extLst>
              <a:ext uri="{FF2B5EF4-FFF2-40B4-BE49-F238E27FC236}">
                <a16:creationId xmlns:a16="http://schemas.microsoft.com/office/drawing/2014/main" id="{919D1B83-EB51-4442-A4DE-829BE886259D}"/>
              </a:ext>
            </a:extLst>
          </p:cNvPr>
          <p:cNvCxnSpPr/>
          <p:nvPr userDrawn="1"/>
        </p:nvCxnSpPr>
        <p:spPr bwMode="auto">
          <a:xfrm>
            <a:off x="480485" y="6119813"/>
            <a:ext cx="11231033" cy="0"/>
          </a:xfrm>
          <a:prstGeom prst="line">
            <a:avLst/>
          </a:prstGeom>
          <a:ln>
            <a:solidFill>
              <a:schemeClr val="bg1">
                <a:lumMod val="50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6" name="Connettore 1 14">
            <a:extLst>
              <a:ext uri="{FF2B5EF4-FFF2-40B4-BE49-F238E27FC236}">
                <a16:creationId xmlns:a16="http://schemas.microsoft.com/office/drawing/2014/main" id="{36DE1747-E61E-6CFD-26C8-5345C588A22E}"/>
              </a:ext>
            </a:extLst>
          </p:cNvPr>
          <p:cNvCxnSpPr/>
          <p:nvPr userDrawn="1"/>
        </p:nvCxnSpPr>
        <p:spPr bwMode="auto">
          <a:xfrm flipV="1">
            <a:off x="3312584" y="2879726"/>
            <a:ext cx="0" cy="900113"/>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sp>
        <p:nvSpPr>
          <p:cNvPr id="7" name="CasellaDiTesto 6">
            <a:extLst>
              <a:ext uri="{FF2B5EF4-FFF2-40B4-BE49-F238E27FC236}">
                <a16:creationId xmlns:a16="http://schemas.microsoft.com/office/drawing/2014/main" id="{EE4896D2-2237-4CC9-585A-175F4411FE96}"/>
              </a:ext>
            </a:extLst>
          </p:cNvPr>
          <p:cNvSpPr txBox="1">
            <a:spLocks noChangeArrowheads="1"/>
          </p:cNvSpPr>
          <p:nvPr userDrawn="1"/>
        </p:nvSpPr>
        <p:spPr bwMode="auto">
          <a:xfrm>
            <a:off x="480485" y="6357937"/>
            <a:ext cx="2015067" cy="261938"/>
          </a:xfrm>
          <a:prstGeom prst="rect">
            <a:avLst/>
          </a:prstGeom>
          <a:noFill/>
          <a:ln>
            <a:noFill/>
          </a:ln>
        </p:spPr>
        <p:txBody>
          <a:bodyPr>
            <a:spAutoFit/>
          </a:bodyPr>
          <a:lstStyle>
            <a:lvl1pPr>
              <a:defRPr sz="2400">
                <a:solidFill>
                  <a:schemeClr val="tx1"/>
                </a:solidFill>
                <a:latin typeface="Arial" charset="0"/>
                <a:ea typeface="ＭＳ Ｐゴシック" pitchFamily="92" charset="-128"/>
              </a:defRPr>
            </a:lvl1pPr>
            <a:lvl2pPr marL="742950" indent="-285750">
              <a:defRPr sz="2400">
                <a:solidFill>
                  <a:schemeClr val="tx1"/>
                </a:solidFill>
                <a:latin typeface="Arial" charset="0"/>
                <a:ea typeface="ＭＳ Ｐゴシック" pitchFamily="92" charset="-128"/>
              </a:defRPr>
            </a:lvl2pPr>
            <a:lvl3pPr marL="1143000" indent="-228600">
              <a:defRPr sz="2400">
                <a:solidFill>
                  <a:schemeClr val="tx1"/>
                </a:solidFill>
                <a:latin typeface="Arial" charset="0"/>
                <a:ea typeface="ＭＳ Ｐゴシック" pitchFamily="92" charset="-128"/>
              </a:defRPr>
            </a:lvl3pPr>
            <a:lvl4pPr marL="1600200" indent="-228600">
              <a:defRPr sz="2400">
                <a:solidFill>
                  <a:schemeClr val="tx1"/>
                </a:solidFill>
                <a:latin typeface="Arial" charset="0"/>
                <a:ea typeface="ＭＳ Ｐゴシック" pitchFamily="92" charset="-128"/>
              </a:defRPr>
            </a:lvl4pPr>
            <a:lvl5pPr marL="2057400" indent="-228600">
              <a:defRPr sz="2400">
                <a:solidFill>
                  <a:schemeClr val="tx1"/>
                </a:solidFill>
                <a:latin typeface="Arial" charset="0"/>
                <a:ea typeface="ＭＳ Ｐゴシック" pitchFamily="9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9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9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9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92" charset="-128"/>
              </a:defRPr>
            </a:lvl9pPr>
          </a:lstStyle>
          <a:p>
            <a:pPr>
              <a:defRPr/>
            </a:pPr>
            <a:r>
              <a:rPr lang="it-IT" altLang="it-IT" sz="1100" i="1" dirty="0">
                <a:solidFill>
                  <a:srgbClr val="002776">
                    <a:alpha val="65000"/>
                  </a:srgbClr>
                </a:solidFill>
                <a:latin typeface="Tahoma" charset="0"/>
              </a:rPr>
              <a:t>MEF – RGS – SeSD</a:t>
            </a:r>
          </a:p>
        </p:txBody>
      </p:sp>
    </p:spTree>
    <p:extLst>
      <p:ext uri="{BB962C8B-B14F-4D97-AF65-F5344CB8AC3E}">
        <p14:creationId xmlns:p14="http://schemas.microsoft.com/office/powerpoint/2010/main" val="40565444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03F181-55C0-C384-4482-1AC9165A567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877EE38D-698E-11DB-12CA-324D0B01C1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testo 3">
            <a:extLst>
              <a:ext uri="{FF2B5EF4-FFF2-40B4-BE49-F238E27FC236}">
                <a16:creationId xmlns:a16="http://schemas.microsoft.com/office/drawing/2014/main" id="{88292A8F-44FD-2BED-C5EE-8AD4E17C02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62019A1-EE3C-E654-6342-088B0C54D90A}"/>
              </a:ext>
            </a:extLst>
          </p:cNvPr>
          <p:cNvSpPr>
            <a:spLocks noGrp="1"/>
          </p:cNvSpPr>
          <p:nvPr>
            <p:ph type="dt" sz="half" idx="10"/>
          </p:nvPr>
        </p:nvSpPr>
        <p:spPr/>
        <p:txBody>
          <a:bodyPr/>
          <a:lstStyle/>
          <a:p>
            <a:endParaRPr lang="en-GB"/>
          </a:p>
        </p:txBody>
      </p:sp>
      <p:sp>
        <p:nvSpPr>
          <p:cNvPr id="6" name="Segnaposto piè di pagina 5">
            <a:extLst>
              <a:ext uri="{FF2B5EF4-FFF2-40B4-BE49-F238E27FC236}">
                <a16:creationId xmlns:a16="http://schemas.microsoft.com/office/drawing/2014/main" id="{626CAEC0-29EE-555E-ED25-5E3DAB1B872F}"/>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1809B26D-8BDB-AB20-0075-362FA0808851}"/>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25216595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B8D78B-4FF1-72F1-7144-47FA135EFA3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GB"/>
          </a:p>
        </p:txBody>
      </p:sp>
      <p:sp>
        <p:nvSpPr>
          <p:cNvPr id="3" name="Segnaposto immagine 2">
            <a:extLst>
              <a:ext uri="{FF2B5EF4-FFF2-40B4-BE49-F238E27FC236}">
                <a16:creationId xmlns:a16="http://schemas.microsoft.com/office/drawing/2014/main" id="{8CFB3CEE-729A-BFD1-B279-FB5CE17ECE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Segnaposto testo 3">
            <a:extLst>
              <a:ext uri="{FF2B5EF4-FFF2-40B4-BE49-F238E27FC236}">
                <a16:creationId xmlns:a16="http://schemas.microsoft.com/office/drawing/2014/main" id="{45718894-C11F-3CD3-89A3-78CE0B6128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5758BA1-FB13-FAFA-61F8-91465110AE1F}"/>
              </a:ext>
            </a:extLst>
          </p:cNvPr>
          <p:cNvSpPr>
            <a:spLocks noGrp="1"/>
          </p:cNvSpPr>
          <p:nvPr>
            <p:ph type="dt" sz="half" idx="10"/>
          </p:nvPr>
        </p:nvSpPr>
        <p:spPr/>
        <p:txBody>
          <a:bodyPr/>
          <a:lstStyle/>
          <a:p>
            <a:endParaRPr lang="en-GB"/>
          </a:p>
        </p:txBody>
      </p:sp>
      <p:sp>
        <p:nvSpPr>
          <p:cNvPr id="6" name="Segnaposto piè di pagina 5">
            <a:extLst>
              <a:ext uri="{FF2B5EF4-FFF2-40B4-BE49-F238E27FC236}">
                <a16:creationId xmlns:a16="http://schemas.microsoft.com/office/drawing/2014/main" id="{8553CE1F-7E6A-58CC-081F-7BE9BDB3F669}"/>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67F7A263-0CBB-E61D-E9D5-0CFADE13DCD1}"/>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28325462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91407B-45B9-7D2B-6987-0B86AAB929C1}"/>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testo verticale 2">
            <a:extLst>
              <a:ext uri="{FF2B5EF4-FFF2-40B4-BE49-F238E27FC236}">
                <a16:creationId xmlns:a16="http://schemas.microsoft.com/office/drawing/2014/main" id="{B6E6607E-676B-08EB-78D4-B913B49EEF7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E03C1F34-4035-E7F4-6DF3-A4885301BFEF}"/>
              </a:ext>
            </a:extLst>
          </p:cNvPr>
          <p:cNvSpPr>
            <a:spLocks noGrp="1"/>
          </p:cNvSpPr>
          <p:nvPr>
            <p:ph type="dt" sz="half" idx="10"/>
          </p:nvPr>
        </p:nvSpPr>
        <p:spPr/>
        <p:txBody>
          <a:bodyPr/>
          <a:lstStyle/>
          <a:p>
            <a:endParaRPr lang="en-GB"/>
          </a:p>
        </p:txBody>
      </p:sp>
      <p:sp>
        <p:nvSpPr>
          <p:cNvPr id="5" name="Segnaposto piè di pagina 4">
            <a:extLst>
              <a:ext uri="{FF2B5EF4-FFF2-40B4-BE49-F238E27FC236}">
                <a16:creationId xmlns:a16="http://schemas.microsoft.com/office/drawing/2014/main" id="{E345ADB8-F89E-8203-9824-C3A9D41640E3}"/>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C90CE936-8C09-F575-D212-8125527A1E5A}"/>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38557680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BE9373C-F5CB-8516-169D-4D998D65745F}"/>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GB"/>
          </a:p>
        </p:txBody>
      </p:sp>
      <p:sp>
        <p:nvSpPr>
          <p:cNvPr id="3" name="Segnaposto testo verticale 2">
            <a:extLst>
              <a:ext uri="{FF2B5EF4-FFF2-40B4-BE49-F238E27FC236}">
                <a16:creationId xmlns:a16="http://schemas.microsoft.com/office/drawing/2014/main" id="{35127BD3-A645-BBE6-3B92-149C36DB0B56}"/>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F3265528-9340-8D66-1409-E2A2908B5AAE}"/>
              </a:ext>
            </a:extLst>
          </p:cNvPr>
          <p:cNvSpPr>
            <a:spLocks noGrp="1"/>
          </p:cNvSpPr>
          <p:nvPr>
            <p:ph type="dt" sz="half" idx="10"/>
          </p:nvPr>
        </p:nvSpPr>
        <p:spPr/>
        <p:txBody>
          <a:bodyPr/>
          <a:lstStyle/>
          <a:p>
            <a:endParaRPr lang="en-GB"/>
          </a:p>
        </p:txBody>
      </p:sp>
      <p:sp>
        <p:nvSpPr>
          <p:cNvPr id="5" name="Segnaposto piè di pagina 4">
            <a:extLst>
              <a:ext uri="{FF2B5EF4-FFF2-40B4-BE49-F238E27FC236}">
                <a16:creationId xmlns:a16="http://schemas.microsoft.com/office/drawing/2014/main" id="{105F1AF3-5C99-F3A9-6741-98E1C638866C}"/>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95B87DC2-CE42-2492-8DDC-C3E28DC98057}"/>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36954696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Diapositiva titolo">
    <p:spTree>
      <p:nvGrpSpPr>
        <p:cNvPr id="1" name=""/>
        <p:cNvGrpSpPr/>
        <p:nvPr/>
      </p:nvGrpSpPr>
      <p:grpSpPr>
        <a:xfrm>
          <a:off x="0" y="0"/>
          <a:ext cx="0" cy="0"/>
          <a:chOff x="0" y="0"/>
          <a:chExt cx="0" cy="0"/>
        </a:xfrm>
      </p:grpSpPr>
      <p:pic>
        <p:nvPicPr>
          <p:cNvPr id="2" name="Immagine 8">
            <a:extLst>
              <a:ext uri="{FF2B5EF4-FFF2-40B4-BE49-F238E27FC236}">
                <a16:creationId xmlns:a16="http://schemas.microsoft.com/office/drawing/2014/main" id="{624A7E2F-1051-8E25-4CCC-BBEA8701494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147"/>
          <a:stretch/>
        </p:blipFill>
        <p:spPr bwMode="auto">
          <a:xfrm>
            <a:off x="959675" y="-1"/>
            <a:ext cx="11231033"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ttore 1 13">
            <a:extLst>
              <a:ext uri="{FF2B5EF4-FFF2-40B4-BE49-F238E27FC236}">
                <a16:creationId xmlns:a16="http://schemas.microsoft.com/office/drawing/2014/main" id="{B7BDFFC5-C1AE-9322-53B6-DEF7FB437A72}"/>
              </a:ext>
            </a:extLst>
          </p:cNvPr>
          <p:cNvCxnSpPr/>
          <p:nvPr userDrawn="1"/>
        </p:nvCxnSpPr>
        <p:spPr bwMode="auto">
          <a:xfrm>
            <a:off x="480485" y="6119813"/>
            <a:ext cx="11231033" cy="0"/>
          </a:xfrm>
          <a:prstGeom prst="line">
            <a:avLst/>
          </a:prstGeom>
          <a:ln>
            <a:solidFill>
              <a:schemeClr val="bg1">
                <a:lumMod val="50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 name="Connettore 1 14">
            <a:extLst>
              <a:ext uri="{FF2B5EF4-FFF2-40B4-BE49-F238E27FC236}">
                <a16:creationId xmlns:a16="http://schemas.microsoft.com/office/drawing/2014/main" id="{B4AD5388-72CF-AE0D-4FA1-45675624D716}"/>
              </a:ext>
            </a:extLst>
          </p:cNvPr>
          <p:cNvCxnSpPr/>
          <p:nvPr userDrawn="1"/>
        </p:nvCxnSpPr>
        <p:spPr bwMode="auto">
          <a:xfrm flipV="1">
            <a:off x="3312584" y="2879726"/>
            <a:ext cx="0" cy="900113"/>
          </a:xfrm>
          <a:prstGeom prst="line">
            <a:avLst/>
          </a:prstGeom>
          <a:noFill/>
          <a:ln w="9525" cap="flat" cmpd="sng" algn="ctr">
            <a:solidFill>
              <a:schemeClr val="bg1">
                <a:lumMod val="75000"/>
              </a:schemeClr>
            </a:solidFill>
            <a:prstDash val="solid"/>
            <a:round/>
            <a:headEnd type="none" w="med" len="med"/>
            <a:tailEnd type="none" w="med" len="med"/>
          </a:ln>
          <a:effectLst/>
        </p:spPr>
      </p:cxnSp>
      <p:sp>
        <p:nvSpPr>
          <p:cNvPr id="5" name="CasellaDiTesto 4">
            <a:extLst>
              <a:ext uri="{FF2B5EF4-FFF2-40B4-BE49-F238E27FC236}">
                <a16:creationId xmlns:a16="http://schemas.microsoft.com/office/drawing/2014/main" id="{372B486C-06C6-3352-F846-E9F8E44DE5BF}"/>
              </a:ext>
            </a:extLst>
          </p:cNvPr>
          <p:cNvSpPr txBox="1">
            <a:spLocks noChangeArrowheads="1"/>
          </p:cNvSpPr>
          <p:nvPr userDrawn="1"/>
        </p:nvSpPr>
        <p:spPr bwMode="auto">
          <a:xfrm>
            <a:off x="431800" y="6308725"/>
            <a:ext cx="3744384" cy="430887"/>
          </a:xfrm>
          <a:prstGeom prst="rect">
            <a:avLst/>
          </a:prstGeom>
          <a:noFill/>
          <a:ln>
            <a:noFill/>
          </a:ln>
        </p:spPr>
        <p:txBody>
          <a:bodyPr>
            <a:spAutoFit/>
          </a:bodyPr>
          <a:lstStyle>
            <a:lvl1pPr>
              <a:defRPr sz="2400">
                <a:solidFill>
                  <a:schemeClr val="tx1"/>
                </a:solidFill>
                <a:latin typeface="Arial" charset="0"/>
                <a:ea typeface="ＭＳ Ｐゴシック" pitchFamily="92" charset="-128"/>
              </a:defRPr>
            </a:lvl1pPr>
            <a:lvl2pPr marL="742950" indent="-285750">
              <a:defRPr sz="2400">
                <a:solidFill>
                  <a:schemeClr val="tx1"/>
                </a:solidFill>
                <a:latin typeface="Arial" charset="0"/>
                <a:ea typeface="ＭＳ Ｐゴシック" pitchFamily="92" charset="-128"/>
              </a:defRPr>
            </a:lvl2pPr>
            <a:lvl3pPr marL="1143000" indent="-228600">
              <a:defRPr sz="2400">
                <a:solidFill>
                  <a:schemeClr val="tx1"/>
                </a:solidFill>
                <a:latin typeface="Arial" charset="0"/>
                <a:ea typeface="ＭＳ Ｐゴシック" pitchFamily="92" charset="-128"/>
              </a:defRPr>
            </a:lvl3pPr>
            <a:lvl4pPr marL="1600200" indent="-228600">
              <a:defRPr sz="2400">
                <a:solidFill>
                  <a:schemeClr val="tx1"/>
                </a:solidFill>
                <a:latin typeface="Arial" charset="0"/>
                <a:ea typeface="ＭＳ Ｐゴシック" pitchFamily="92" charset="-128"/>
              </a:defRPr>
            </a:lvl4pPr>
            <a:lvl5pPr marL="2057400" indent="-228600">
              <a:defRPr sz="2400">
                <a:solidFill>
                  <a:schemeClr val="tx1"/>
                </a:solidFill>
                <a:latin typeface="Arial" charset="0"/>
                <a:ea typeface="ＭＳ Ｐゴシック" pitchFamily="9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9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9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9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92"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altLang="it-IT" sz="1100" i="1" dirty="0">
                <a:solidFill>
                  <a:srgbClr val="002776"/>
                </a:solidFill>
                <a:latin typeface="Tahoma" charset="0"/>
              </a:rPr>
              <a:t>MEF – RGS – Departmental Studies Service (</a:t>
            </a:r>
            <a:r>
              <a:rPr lang="it-IT" altLang="it-IT" sz="1100" i="1" dirty="0" err="1">
                <a:solidFill>
                  <a:srgbClr val="002776"/>
                </a:solidFill>
                <a:latin typeface="Tahoma" charset="0"/>
              </a:rPr>
              <a:t>SeSD</a:t>
            </a:r>
            <a:r>
              <a:rPr lang="it-IT" altLang="it-IT" sz="1100" i="1" dirty="0">
                <a:solidFill>
                  <a:srgbClr val="002776"/>
                </a:solidFill>
                <a:latin typeface="Tahoma" charset="0"/>
              </a:rPr>
              <a:t>)</a:t>
            </a:r>
          </a:p>
          <a:p>
            <a:pPr>
              <a:defRPr/>
            </a:pPr>
            <a:endParaRPr lang="it-IT" altLang="it-IT" sz="1100" i="1" dirty="0">
              <a:solidFill>
                <a:srgbClr val="002776"/>
              </a:solidFill>
              <a:latin typeface="Tahoma" charset="0"/>
            </a:endParaRPr>
          </a:p>
        </p:txBody>
      </p:sp>
      <p:pic>
        <p:nvPicPr>
          <p:cNvPr id="6" name="Immagine 10">
            <a:extLst>
              <a:ext uri="{FF2B5EF4-FFF2-40B4-BE49-F238E27FC236}">
                <a16:creationId xmlns:a16="http://schemas.microsoft.com/office/drawing/2014/main" id="{A133B1ED-9E09-ACCE-A558-5243E332167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87000" y="6216649"/>
            <a:ext cx="1397000" cy="488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magine 14">
            <a:extLst>
              <a:ext uri="{FF2B5EF4-FFF2-40B4-BE49-F238E27FC236}">
                <a16:creationId xmlns:a16="http://schemas.microsoft.com/office/drawing/2014/main" id="{08FD0B98-A1CC-F999-7BF7-7ED67E056DE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80486" y="2879726"/>
            <a:ext cx="2491314"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3"/>
          <p:cNvSpPr>
            <a:spLocks noGrp="1" noChangeArrowheads="1"/>
          </p:cNvSpPr>
          <p:nvPr>
            <p:ph type="ctrTitle"/>
          </p:nvPr>
        </p:nvSpPr>
        <p:spPr>
          <a:xfrm>
            <a:off x="3551240" y="2880000"/>
            <a:ext cx="8160277" cy="540000"/>
          </a:xfrm>
          <a:prstGeom prst="rect">
            <a:avLst/>
          </a:prstGeom>
        </p:spPr>
        <p:txBody>
          <a:bodyPr/>
          <a:lstStyle>
            <a:lvl1pPr algn="l">
              <a:defRPr sz="2800" baseline="0">
                <a:solidFill>
                  <a:schemeClr val="tx1">
                    <a:lumMod val="50000"/>
                  </a:schemeClr>
                </a:solidFill>
                <a:latin typeface="+mj-lt"/>
              </a:defRPr>
            </a:lvl1pPr>
          </a:lstStyle>
          <a:p>
            <a:r>
              <a:rPr lang="it-IT" dirty="0"/>
              <a:t>Fare clic per modificare lo stile del titolo</a:t>
            </a:r>
          </a:p>
        </p:txBody>
      </p:sp>
      <p:sp>
        <p:nvSpPr>
          <p:cNvPr id="11" name="Rectangle 4"/>
          <p:cNvSpPr>
            <a:spLocks noGrp="1" noChangeArrowheads="1"/>
          </p:cNvSpPr>
          <p:nvPr>
            <p:ph type="subTitle" idx="1"/>
          </p:nvPr>
        </p:nvSpPr>
        <p:spPr>
          <a:xfrm>
            <a:off x="3551240" y="3501010"/>
            <a:ext cx="8160277" cy="360039"/>
          </a:xfrm>
          <a:prstGeom prst="rect">
            <a:avLst/>
          </a:prstGeom>
        </p:spPr>
        <p:txBody>
          <a:bodyPr/>
          <a:lstStyle>
            <a:lvl1pPr marL="0" indent="0" algn="l">
              <a:defRPr sz="1500">
                <a:solidFill>
                  <a:schemeClr val="bg1">
                    <a:lumMod val="50000"/>
                  </a:schemeClr>
                </a:solidFill>
                <a:latin typeface="Frutiger LT 45 Light" pitchFamily="34" charset="0"/>
              </a:defRPr>
            </a:lvl1pPr>
          </a:lstStyle>
          <a:p>
            <a:r>
              <a:rPr lang="it-IT" dirty="0"/>
              <a:t>Fare clic per modificare lo stile del sottotitolo dello schema</a:t>
            </a:r>
          </a:p>
        </p:txBody>
      </p:sp>
    </p:spTree>
    <p:extLst>
      <p:ext uri="{BB962C8B-B14F-4D97-AF65-F5344CB8AC3E}">
        <p14:creationId xmlns:p14="http://schemas.microsoft.com/office/powerpoint/2010/main" val="26368806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_Diapositiva titolo">
    <p:spTree>
      <p:nvGrpSpPr>
        <p:cNvPr id="1" name=""/>
        <p:cNvGrpSpPr/>
        <p:nvPr/>
      </p:nvGrpSpPr>
      <p:grpSpPr>
        <a:xfrm>
          <a:off x="0" y="0"/>
          <a:ext cx="0" cy="0"/>
          <a:chOff x="0" y="0"/>
          <a:chExt cx="0" cy="0"/>
        </a:xfrm>
      </p:grpSpPr>
      <p:pic>
        <p:nvPicPr>
          <p:cNvPr id="14" name="Immagine 8">
            <a:extLst>
              <a:ext uri="{FF2B5EF4-FFF2-40B4-BE49-F238E27FC236}">
                <a16:creationId xmlns:a16="http://schemas.microsoft.com/office/drawing/2014/main" id="{19C4B529-8F24-E6ED-2CB2-39ACBFA7A6B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147"/>
          <a:stretch/>
        </p:blipFill>
        <p:spPr bwMode="auto">
          <a:xfrm>
            <a:off x="959675" y="-1"/>
            <a:ext cx="11231033"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ttore 1 13">
            <a:extLst>
              <a:ext uri="{FF2B5EF4-FFF2-40B4-BE49-F238E27FC236}">
                <a16:creationId xmlns:a16="http://schemas.microsoft.com/office/drawing/2014/main" id="{FDCEA88E-E5C6-650D-8273-933FACE7C81B}"/>
              </a:ext>
            </a:extLst>
          </p:cNvPr>
          <p:cNvCxnSpPr/>
          <p:nvPr userDrawn="1"/>
        </p:nvCxnSpPr>
        <p:spPr bwMode="auto">
          <a:xfrm>
            <a:off x="480485" y="6119813"/>
            <a:ext cx="11231033" cy="0"/>
          </a:xfrm>
          <a:prstGeom prst="line">
            <a:avLst/>
          </a:prstGeom>
          <a:ln>
            <a:solidFill>
              <a:schemeClr val="bg1">
                <a:lumMod val="50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pic>
        <p:nvPicPr>
          <p:cNvPr id="5" name="Immagine 10">
            <a:extLst>
              <a:ext uri="{FF2B5EF4-FFF2-40B4-BE49-F238E27FC236}">
                <a16:creationId xmlns:a16="http://schemas.microsoft.com/office/drawing/2014/main" id="{D323BA79-B41F-87F5-EAFB-05C68A47B6E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6185" y="6216650"/>
            <a:ext cx="1310216"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sellaDiTesto 5">
            <a:extLst>
              <a:ext uri="{FF2B5EF4-FFF2-40B4-BE49-F238E27FC236}">
                <a16:creationId xmlns:a16="http://schemas.microsoft.com/office/drawing/2014/main" id="{0C6D67B4-6FF9-A992-321C-D896516172E2}"/>
              </a:ext>
            </a:extLst>
          </p:cNvPr>
          <p:cNvSpPr txBox="1">
            <a:spLocks noChangeArrowheads="1"/>
          </p:cNvSpPr>
          <p:nvPr userDrawn="1"/>
        </p:nvSpPr>
        <p:spPr bwMode="auto">
          <a:xfrm>
            <a:off x="1968500" y="6308725"/>
            <a:ext cx="2015067" cy="261938"/>
          </a:xfrm>
          <a:prstGeom prst="rect">
            <a:avLst/>
          </a:prstGeom>
          <a:noFill/>
          <a:ln>
            <a:noFill/>
          </a:ln>
        </p:spPr>
        <p:txBody>
          <a:bodyPr>
            <a:spAutoFit/>
          </a:bodyPr>
          <a:lstStyle>
            <a:lvl1pPr>
              <a:defRPr sz="2400">
                <a:solidFill>
                  <a:schemeClr val="tx1"/>
                </a:solidFill>
                <a:latin typeface="Arial" charset="0"/>
                <a:ea typeface="ＭＳ Ｐゴシック" pitchFamily="92" charset="-128"/>
              </a:defRPr>
            </a:lvl1pPr>
            <a:lvl2pPr marL="742950" indent="-285750">
              <a:defRPr sz="2400">
                <a:solidFill>
                  <a:schemeClr val="tx1"/>
                </a:solidFill>
                <a:latin typeface="Arial" charset="0"/>
                <a:ea typeface="ＭＳ Ｐゴシック" pitchFamily="92" charset="-128"/>
              </a:defRPr>
            </a:lvl2pPr>
            <a:lvl3pPr marL="1143000" indent="-228600">
              <a:defRPr sz="2400">
                <a:solidFill>
                  <a:schemeClr val="tx1"/>
                </a:solidFill>
                <a:latin typeface="Arial" charset="0"/>
                <a:ea typeface="ＭＳ Ｐゴシック" pitchFamily="92" charset="-128"/>
              </a:defRPr>
            </a:lvl3pPr>
            <a:lvl4pPr marL="1600200" indent="-228600">
              <a:defRPr sz="2400">
                <a:solidFill>
                  <a:schemeClr val="tx1"/>
                </a:solidFill>
                <a:latin typeface="Arial" charset="0"/>
                <a:ea typeface="ＭＳ Ｐゴシック" pitchFamily="92" charset="-128"/>
              </a:defRPr>
            </a:lvl4pPr>
            <a:lvl5pPr marL="2057400" indent="-228600">
              <a:defRPr sz="2400">
                <a:solidFill>
                  <a:schemeClr val="tx1"/>
                </a:solidFill>
                <a:latin typeface="Arial" charset="0"/>
                <a:ea typeface="ＭＳ Ｐゴシック" pitchFamily="9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9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9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9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92" charset="-128"/>
              </a:defRPr>
            </a:lvl9pPr>
          </a:lstStyle>
          <a:p>
            <a:pPr>
              <a:defRPr/>
            </a:pPr>
            <a:r>
              <a:rPr lang="it-IT" altLang="it-IT" sz="1100" i="1" dirty="0">
                <a:solidFill>
                  <a:srgbClr val="002776"/>
                </a:solidFill>
                <a:latin typeface="Tahoma" charset="0"/>
              </a:rPr>
              <a:t>MEF – RGS – SeSD</a:t>
            </a:r>
          </a:p>
        </p:txBody>
      </p:sp>
      <p:sp>
        <p:nvSpPr>
          <p:cNvPr id="10" name="Rectangle 3"/>
          <p:cNvSpPr>
            <a:spLocks noGrp="1" noChangeArrowheads="1"/>
          </p:cNvSpPr>
          <p:nvPr>
            <p:ph type="ctrTitle"/>
          </p:nvPr>
        </p:nvSpPr>
        <p:spPr>
          <a:xfrm>
            <a:off x="849348" y="2880000"/>
            <a:ext cx="8160277" cy="540000"/>
          </a:xfrm>
          <a:prstGeom prst="rect">
            <a:avLst/>
          </a:prstGeom>
        </p:spPr>
        <p:txBody>
          <a:bodyPr/>
          <a:lstStyle>
            <a:lvl1pPr algn="l">
              <a:defRPr sz="2800" baseline="0">
                <a:solidFill>
                  <a:schemeClr val="tx1">
                    <a:lumMod val="50000"/>
                  </a:schemeClr>
                </a:solidFill>
                <a:latin typeface="+mj-lt"/>
              </a:defRPr>
            </a:lvl1pPr>
          </a:lstStyle>
          <a:p>
            <a:r>
              <a:rPr lang="it-IT" dirty="0"/>
              <a:t>Fare clic per modificare lo stile del titolo</a:t>
            </a:r>
          </a:p>
        </p:txBody>
      </p:sp>
      <p:sp>
        <p:nvSpPr>
          <p:cNvPr id="11" name="Rectangle 4"/>
          <p:cNvSpPr>
            <a:spLocks noGrp="1" noChangeArrowheads="1"/>
          </p:cNvSpPr>
          <p:nvPr>
            <p:ph type="subTitle" idx="1"/>
          </p:nvPr>
        </p:nvSpPr>
        <p:spPr>
          <a:xfrm>
            <a:off x="849348" y="3501010"/>
            <a:ext cx="8160277" cy="360039"/>
          </a:xfrm>
          <a:prstGeom prst="rect">
            <a:avLst/>
          </a:prstGeom>
        </p:spPr>
        <p:txBody>
          <a:bodyPr/>
          <a:lstStyle>
            <a:lvl1pPr marL="0" indent="0" algn="l">
              <a:defRPr sz="1500">
                <a:solidFill>
                  <a:schemeClr val="bg1">
                    <a:lumMod val="50000"/>
                  </a:schemeClr>
                </a:solidFill>
                <a:latin typeface="Frutiger LT 45 Light" pitchFamily="34" charset="0"/>
              </a:defRPr>
            </a:lvl1pPr>
          </a:lstStyle>
          <a:p>
            <a:r>
              <a:rPr lang="it-IT" dirty="0"/>
              <a:t>Fare clic per modificare lo stile del sottotitolo dello schema</a:t>
            </a:r>
          </a:p>
        </p:txBody>
      </p:sp>
      <p:sp>
        <p:nvSpPr>
          <p:cNvPr id="7" name="Rectangle 4">
            <a:extLst>
              <a:ext uri="{FF2B5EF4-FFF2-40B4-BE49-F238E27FC236}">
                <a16:creationId xmlns:a16="http://schemas.microsoft.com/office/drawing/2014/main" id="{DF887A54-31A7-82FF-32A1-884DE5DFA272}"/>
              </a:ext>
            </a:extLst>
          </p:cNvPr>
          <p:cNvSpPr>
            <a:spLocks noGrp="1" noChangeArrowheads="1"/>
          </p:cNvSpPr>
          <p:nvPr>
            <p:ph type="dt" sz="half" idx="10"/>
          </p:nvPr>
        </p:nvSpPr>
        <p:spPr/>
        <p:txBody>
          <a:bodyPr/>
          <a:lstStyle>
            <a:lvl1pPr algn="r">
              <a:spcBef>
                <a:spcPct val="0"/>
              </a:spcBef>
              <a:defRPr sz="1000">
                <a:solidFill>
                  <a:srgbClr val="0B3066"/>
                </a:solidFill>
                <a:latin typeface="+mj-lt"/>
                <a:ea typeface="ＭＳ Ｐゴシック" charset="-128"/>
              </a:defRPr>
            </a:lvl1pPr>
          </a:lstStyle>
          <a:p>
            <a:pPr>
              <a:defRPr/>
            </a:pPr>
            <a:endParaRPr lang="it-IT"/>
          </a:p>
        </p:txBody>
      </p:sp>
      <p:sp>
        <p:nvSpPr>
          <p:cNvPr id="8" name="Rectangle 5">
            <a:extLst>
              <a:ext uri="{FF2B5EF4-FFF2-40B4-BE49-F238E27FC236}">
                <a16:creationId xmlns:a16="http://schemas.microsoft.com/office/drawing/2014/main" id="{DA400D1F-79D8-D525-F31E-68025EB45737}"/>
              </a:ext>
            </a:extLst>
          </p:cNvPr>
          <p:cNvSpPr>
            <a:spLocks noGrp="1" noChangeArrowheads="1"/>
          </p:cNvSpPr>
          <p:nvPr>
            <p:ph type="ftr" sz="quarter" idx="11"/>
          </p:nvPr>
        </p:nvSpPr>
        <p:spPr/>
        <p:txBody>
          <a:bodyPr/>
          <a:lstStyle>
            <a:lvl1pPr algn="r">
              <a:spcBef>
                <a:spcPct val="0"/>
              </a:spcBef>
              <a:defRPr sz="1000">
                <a:solidFill>
                  <a:srgbClr val="0B3066"/>
                </a:solidFill>
                <a:latin typeface="+mj-lt"/>
                <a:ea typeface="ＭＳ Ｐゴシック" charset="-128"/>
              </a:defRPr>
            </a:lvl1pPr>
          </a:lstStyle>
          <a:p>
            <a:pPr>
              <a:defRPr/>
            </a:pPr>
            <a:endParaRPr lang="it-IT"/>
          </a:p>
        </p:txBody>
      </p:sp>
      <p:sp>
        <p:nvSpPr>
          <p:cNvPr id="9" name="Rectangle 6">
            <a:extLst>
              <a:ext uri="{FF2B5EF4-FFF2-40B4-BE49-F238E27FC236}">
                <a16:creationId xmlns:a16="http://schemas.microsoft.com/office/drawing/2014/main" id="{9D3C4A1F-0443-FDD9-476E-C92165EB1109}"/>
              </a:ext>
            </a:extLst>
          </p:cNvPr>
          <p:cNvSpPr>
            <a:spLocks noGrp="1" noChangeArrowheads="1"/>
          </p:cNvSpPr>
          <p:nvPr>
            <p:ph type="sldNum" sz="quarter" idx="12"/>
          </p:nvPr>
        </p:nvSpPr>
        <p:spPr/>
        <p:txBody>
          <a:bodyPr/>
          <a:lstStyle>
            <a:lvl1pPr>
              <a:defRPr/>
            </a:lvl1pPr>
          </a:lstStyle>
          <a:p>
            <a:pPr>
              <a:defRPr/>
            </a:pPr>
            <a:fld id="{F9AE5B13-D8E1-4CF3-97A6-6C7B3FCA7C3E}" type="slidenum">
              <a:rPr lang="it-IT" altLang="it-IT"/>
              <a:pPr>
                <a:defRPr/>
              </a:pPr>
              <a:t>‹N›</a:t>
            </a:fld>
            <a:endParaRPr lang="it-IT" altLang="it-IT"/>
          </a:p>
        </p:txBody>
      </p:sp>
      <p:cxnSp>
        <p:nvCxnSpPr>
          <p:cNvPr id="13" name="Connettore diritto 12">
            <a:extLst>
              <a:ext uri="{FF2B5EF4-FFF2-40B4-BE49-F238E27FC236}">
                <a16:creationId xmlns:a16="http://schemas.microsoft.com/office/drawing/2014/main" id="{E1233014-BF95-D692-4270-7B9681C0A201}"/>
              </a:ext>
            </a:extLst>
          </p:cNvPr>
          <p:cNvCxnSpPr/>
          <p:nvPr userDrawn="1"/>
        </p:nvCxnSpPr>
        <p:spPr>
          <a:xfrm>
            <a:off x="366185" y="914400"/>
            <a:ext cx="1134533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036216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DF0FA0-98EE-56A8-53AA-881D6ECDCD1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GB"/>
          </a:p>
        </p:txBody>
      </p:sp>
      <p:sp>
        <p:nvSpPr>
          <p:cNvPr id="3" name="Sottotitolo 2">
            <a:extLst>
              <a:ext uri="{FF2B5EF4-FFF2-40B4-BE49-F238E27FC236}">
                <a16:creationId xmlns:a16="http://schemas.microsoft.com/office/drawing/2014/main" id="{E9A8BAC3-0A71-CD56-F125-8BEECE9085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GB"/>
          </a:p>
        </p:txBody>
      </p:sp>
      <p:sp>
        <p:nvSpPr>
          <p:cNvPr id="4" name="Segnaposto data 3">
            <a:extLst>
              <a:ext uri="{FF2B5EF4-FFF2-40B4-BE49-F238E27FC236}">
                <a16:creationId xmlns:a16="http://schemas.microsoft.com/office/drawing/2014/main" id="{39071498-1F30-18B2-A07F-4B2425EA4EDF}"/>
              </a:ext>
            </a:extLst>
          </p:cNvPr>
          <p:cNvSpPr>
            <a:spLocks noGrp="1"/>
          </p:cNvSpPr>
          <p:nvPr>
            <p:ph type="dt" sz="half" idx="10"/>
          </p:nvPr>
        </p:nvSpPr>
        <p:spPr/>
        <p:txBody>
          <a:bodyPr/>
          <a:lstStyle/>
          <a:p>
            <a:endParaRPr lang="en-GB"/>
          </a:p>
        </p:txBody>
      </p:sp>
      <p:sp>
        <p:nvSpPr>
          <p:cNvPr id="5" name="Segnaposto piè di pagina 4">
            <a:extLst>
              <a:ext uri="{FF2B5EF4-FFF2-40B4-BE49-F238E27FC236}">
                <a16:creationId xmlns:a16="http://schemas.microsoft.com/office/drawing/2014/main" id="{89711C5D-D22A-150F-2E56-9B1BFC4B89C8}"/>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21657CDD-146F-EDBE-7893-AEECFE1B74AD}"/>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40975011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4_Diapositiva titolo">
    <p:spTree>
      <p:nvGrpSpPr>
        <p:cNvPr id="1" name=""/>
        <p:cNvGrpSpPr/>
        <p:nvPr/>
      </p:nvGrpSpPr>
      <p:grpSpPr>
        <a:xfrm>
          <a:off x="0" y="0"/>
          <a:ext cx="0" cy="0"/>
          <a:chOff x="0" y="0"/>
          <a:chExt cx="0" cy="0"/>
        </a:xfrm>
      </p:grpSpPr>
      <p:sp>
        <p:nvSpPr>
          <p:cNvPr id="10" name="Rectangle 3"/>
          <p:cNvSpPr>
            <a:spLocks noGrp="1" noChangeArrowheads="1"/>
          </p:cNvSpPr>
          <p:nvPr>
            <p:ph type="ctrTitle"/>
          </p:nvPr>
        </p:nvSpPr>
        <p:spPr>
          <a:xfrm>
            <a:off x="3551240" y="2880000"/>
            <a:ext cx="8160277" cy="540000"/>
          </a:xfrm>
          <a:prstGeom prst="rect">
            <a:avLst/>
          </a:prstGeom>
        </p:spPr>
        <p:txBody>
          <a:bodyPr/>
          <a:lstStyle>
            <a:lvl1pPr algn="l">
              <a:defRPr sz="2800" baseline="0">
                <a:solidFill>
                  <a:schemeClr val="tx1">
                    <a:lumMod val="50000"/>
                  </a:schemeClr>
                </a:solidFill>
                <a:latin typeface="+mj-lt"/>
              </a:defRPr>
            </a:lvl1pPr>
          </a:lstStyle>
          <a:p>
            <a:r>
              <a:rPr lang="it-IT" dirty="0"/>
              <a:t>Fare clic per modificare lo stile del titolo</a:t>
            </a:r>
          </a:p>
        </p:txBody>
      </p:sp>
      <p:sp>
        <p:nvSpPr>
          <p:cNvPr id="11" name="Rectangle 4"/>
          <p:cNvSpPr>
            <a:spLocks noGrp="1" noChangeArrowheads="1"/>
          </p:cNvSpPr>
          <p:nvPr>
            <p:ph type="subTitle" idx="1"/>
          </p:nvPr>
        </p:nvSpPr>
        <p:spPr>
          <a:xfrm>
            <a:off x="3551240" y="3501010"/>
            <a:ext cx="8160277" cy="360039"/>
          </a:xfrm>
          <a:prstGeom prst="rect">
            <a:avLst/>
          </a:prstGeom>
        </p:spPr>
        <p:txBody>
          <a:bodyPr/>
          <a:lstStyle>
            <a:lvl1pPr marL="0" indent="0" algn="l">
              <a:defRPr sz="1500">
                <a:solidFill>
                  <a:schemeClr val="bg1">
                    <a:lumMod val="50000"/>
                  </a:schemeClr>
                </a:solidFill>
                <a:latin typeface="Frutiger LT 45 Light" pitchFamily="34" charset="0"/>
              </a:defRPr>
            </a:lvl1pPr>
          </a:lstStyle>
          <a:p>
            <a:r>
              <a:rPr lang="it-IT" dirty="0"/>
              <a:t>Fare clic per modificare lo stile del sottotitolo dello schema</a:t>
            </a:r>
          </a:p>
        </p:txBody>
      </p:sp>
      <p:pic>
        <p:nvPicPr>
          <p:cNvPr id="5" name="Immagine 8">
            <a:extLst>
              <a:ext uri="{FF2B5EF4-FFF2-40B4-BE49-F238E27FC236}">
                <a16:creationId xmlns:a16="http://schemas.microsoft.com/office/drawing/2014/main" id="{F0378C7F-4B63-9D04-7D34-EADAB366FDB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147"/>
          <a:stretch/>
        </p:blipFill>
        <p:spPr bwMode="auto">
          <a:xfrm>
            <a:off x="959675" y="-1"/>
            <a:ext cx="11231033"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asellaDiTesto 12">
            <a:extLst>
              <a:ext uri="{FF2B5EF4-FFF2-40B4-BE49-F238E27FC236}">
                <a16:creationId xmlns:a16="http://schemas.microsoft.com/office/drawing/2014/main" id="{103F0760-93DC-0BAC-265B-505B5E29ED84}"/>
              </a:ext>
            </a:extLst>
          </p:cNvPr>
          <p:cNvSpPr txBox="1">
            <a:spLocks noChangeArrowheads="1"/>
          </p:cNvSpPr>
          <p:nvPr userDrawn="1"/>
        </p:nvSpPr>
        <p:spPr bwMode="auto">
          <a:xfrm>
            <a:off x="1656461" y="6324600"/>
            <a:ext cx="2015067" cy="261938"/>
          </a:xfrm>
          <a:prstGeom prst="rect">
            <a:avLst/>
          </a:prstGeom>
          <a:noFill/>
          <a:ln>
            <a:noFill/>
          </a:ln>
        </p:spPr>
        <p:txBody>
          <a:bodyPr>
            <a:spAutoFit/>
          </a:bodyPr>
          <a:lstStyle>
            <a:lvl1pPr>
              <a:defRPr sz="2400">
                <a:solidFill>
                  <a:schemeClr val="tx1"/>
                </a:solidFill>
                <a:latin typeface="Arial" charset="0"/>
                <a:ea typeface="ＭＳ Ｐゴシック" pitchFamily="92" charset="-128"/>
              </a:defRPr>
            </a:lvl1pPr>
            <a:lvl2pPr marL="742950" indent="-285750">
              <a:defRPr sz="2400">
                <a:solidFill>
                  <a:schemeClr val="tx1"/>
                </a:solidFill>
                <a:latin typeface="Arial" charset="0"/>
                <a:ea typeface="ＭＳ Ｐゴシック" pitchFamily="92" charset="-128"/>
              </a:defRPr>
            </a:lvl2pPr>
            <a:lvl3pPr marL="1143000" indent="-228600">
              <a:defRPr sz="2400">
                <a:solidFill>
                  <a:schemeClr val="tx1"/>
                </a:solidFill>
                <a:latin typeface="Arial" charset="0"/>
                <a:ea typeface="ＭＳ Ｐゴシック" pitchFamily="92" charset="-128"/>
              </a:defRPr>
            </a:lvl3pPr>
            <a:lvl4pPr marL="1600200" indent="-228600">
              <a:defRPr sz="2400">
                <a:solidFill>
                  <a:schemeClr val="tx1"/>
                </a:solidFill>
                <a:latin typeface="Arial" charset="0"/>
                <a:ea typeface="ＭＳ Ｐゴシック" pitchFamily="92" charset="-128"/>
              </a:defRPr>
            </a:lvl4pPr>
            <a:lvl5pPr marL="2057400" indent="-228600">
              <a:defRPr sz="2400">
                <a:solidFill>
                  <a:schemeClr val="tx1"/>
                </a:solidFill>
                <a:latin typeface="Arial" charset="0"/>
                <a:ea typeface="ＭＳ Ｐゴシック" pitchFamily="9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9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9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9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92" charset="-128"/>
              </a:defRPr>
            </a:lvl9pPr>
          </a:lstStyle>
          <a:p>
            <a:pPr>
              <a:defRPr/>
            </a:pPr>
            <a:r>
              <a:rPr lang="it-IT" altLang="it-IT" sz="1100" i="1" dirty="0">
                <a:solidFill>
                  <a:srgbClr val="002776">
                    <a:alpha val="65000"/>
                  </a:srgbClr>
                </a:solidFill>
                <a:latin typeface="Tahoma" charset="0"/>
              </a:rPr>
              <a:t>MEF – RGS – SeSD</a:t>
            </a:r>
          </a:p>
        </p:txBody>
      </p:sp>
      <p:cxnSp>
        <p:nvCxnSpPr>
          <p:cNvPr id="2" name="Connettore 1 13">
            <a:extLst>
              <a:ext uri="{FF2B5EF4-FFF2-40B4-BE49-F238E27FC236}">
                <a16:creationId xmlns:a16="http://schemas.microsoft.com/office/drawing/2014/main" id="{553CB5B9-C865-D0EF-ED9E-4F26620122D1}"/>
              </a:ext>
            </a:extLst>
          </p:cNvPr>
          <p:cNvCxnSpPr/>
          <p:nvPr userDrawn="1"/>
        </p:nvCxnSpPr>
        <p:spPr bwMode="auto">
          <a:xfrm>
            <a:off x="480485" y="6119813"/>
            <a:ext cx="11231033" cy="0"/>
          </a:xfrm>
          <a:prstGeom prst="line">
            <a:avLst/>
          </a:prstGeom>
          <a:ln>
            <a:solidFill>
              <a:schemeClr val="bg1">
                <a:lumMod val="50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858173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D6758C-36DE-7069-93F3-9E3E4035B4CC}"/>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F7E8ECC9-EFA7-7ED2-B722-1E794A096CA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8BDC4DA9-F252-DF5F-AC68-C60DC5AD3472}"/>
              </a:ext>
            </a:extLst>
          </p:cNvPr>
          <p:cNvSpPr>
            <a:spLocks noGrp="1"/>
          </p:cNvSpPr>
          <p:nvPr>
            <p:ph type="dt" sz="half" idx="10"/>
          </p:nvPr>
        </p:nvSpPr>
        <p:spPr/>
        <p:txBody>
          <a:bodyPr/>
          <a:lstStyle/>
          <a:p>
            <a:endParaRPr lang="en-GB"/>
          </a:p>
        </p:txBody>
      </p:sp>
      <p:sp>
        <p:nvSpPr>
          <p:cNvPr id="5" name="Segnaposto piè di pagina 4">
            <a:extLst>
              <a:ext uri="{FF2B5EF4-FFF2-40B4-BE49-F238E27FC236}">
                <a16:creationId xmlns:a16="http://schemas.microsoft.com/office/drawing/2014/main" id="{D10AD9DD-8736-6925-CA73-BC7C81F78D2F}"/>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4399F08D-FD22-F6B6-26CD-BFD264F375BD}"/>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29276663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2E349D-1D70-6BD7-B783-BB4DC7BB5EB1}"/>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8B3D7DC8-AD3F-A408-A017-CCCAAFD6E8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22E1CA1D-B761-3E93-CB79-8CAF5C235B26}"/>
              </a:ext>
            </a:extLst>
          </p:cNvPr>
          <p:cNvSpPr>
            <a:spLocks noGrp="1"/>
          </p:cNvSpPr>
          <p:nvPr>
            <p:ph type="dt" sz="half" idx="10"/>
          </p:nvPr>
        </p:nvSpPr>
        <p:spPr/>
        <p:txBody>
          <a:bodyPr/>
          <a:lstStyle/>
          <a:p>
            <a:endParaRPr lang="en-GB"/>
          </a:p>
        </p:txBody>
      </p:sp>
      <p:sp>
        <p:nvSpPr>
          <p:cNvPr id="5" name="Segnaposto piè di pagina 4">
            <a:extLst>
              <a:ext uri="{FF2B5EF4-FFF2-40B4-BE49-F238E27FC236}">
                <a16:creationId xmlns:a16="http://schemas.microsoft.com/office/drawing/2014/main" id="{3659C8B5-6281-98A1-B9A9-CC91B2C512BF}"/>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53B7DD01-FF64-7857-8264-0BD280C25933}"/>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15879774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2B4189-9A62-2521-0BE1-030FAB9A37A4}"/>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99D8DBF7-1D0E-97F5-CAF5-550D57B00073}"/>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contenuto 3">
            <a:extLst>
              <a:ext uri="{FF2B5EF4-FFF2-40B4-BE49-F238E27FC236}">
                <a16:creationId xmlns:a16="http://schemas.microsoft.com/office/drawing/2014/main" id="{3EFC5534-C75B-EF14-2F17-E690EBCCBBCA}"/>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Segnaposto data 4">
            <a:extLst>
              <a:ext uri="{FF2B5EF4-FFF2-40B4-BE49-F238E27FC236}">
                <a16:creationId xmlns:a16="http://schemas.microsoft.com/office/drawing/2014/main" id="{8E1771F6-BBA4-1D32-7D3A-6390AC01A529}"/>
              </a:ext>
            </a:extLst>
          </p:cNvPr>
          <p:cNvSpPr>
            <a:spLocks noGrp="1"/>
          </p:cNvSpPr>
          <p:nvPr>
            <p:ph type="dt" sz="half" idx="10"/>
          </p:nvPr>
        </p:nvSpPr>
        <p:spPr/>
        <p:txBody>
          <a:bodyPr/>
          <a:lstStyle/>
          <a:p>
            <a:endParaRPr lang="en-GB"/>
          </a:p>
        </p:txBody>
      </p:sp>
      <p:sp>
        <p:nvSpPr>
          <p:cNvPr id="6" name="Segnaposto piè di pagina 5">
            <a:extLst>
              <a:ext uri="{FF2B5EF4-FFF2-40B4-BE49-F238E27FC236}">
                <a16:creationId xmlns:a16="http://schemas.microsoft.com/office/drawing/2014/main" id="{4285D4A0-43B1-9223-1111-EF0630F262CD}"/>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96BDE1C0-3A9E-C267-0BD6-01D4B949A703}"/>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17645309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5F3149-DBC0-61C7-682F-9CF99F89755F}"/>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CF37E10C-7D12-283F-3843-B4BC3BB4C0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BC71329-5751-3651-DA79-F7B22773DF3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Segnaposto testo 4">
            <a:extLst>
              <a:ext uri="{FF2B5EF4-FFF2-40B4-BE49-F238E27FC236}">
                <a16:creationId xmlns:a16="http://schemas.microsoft.com/office/drawing/2014/main" id="{D079A094-AC29-C35E-2772-AFE2259C41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662A7E3-AD4F-2AD1-42FB-8F27D60C283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7" name="Segnaposto data 6">
            <a:extLst>
              <a:ext uri="{FF2B5EF4-FFF2-40B4-BE49-F238E27FC236}">
                <a16:creationId xmlns:a16="http://schemas.microsoft.com/office/drawing/2014/main" id="{ABA04F9D-3601-8D15-CDE3-788FD916E38C}"/>
              </a:ext>
            </a:extLst>
          </p:cNvPr>
          <p:cNvSpPr>
            <a:spLocks noGrp="1"/>
          </p:cNvSpPr>
          <p:nvPr>
            <p:ph type="dt" sz="half" idx="10"/>
          </p:nvPr>
        </p:nvSpPr>
        <p:spPr/>
        <p:txBody>
          <a:bodyPr/>
          <a:lstStyle/>
          <a:p>
            <a:endParaRPr lang="en-GB"/>
          </a:p>
        </p:txBody>
      </p:sp>
      <p:sp>
        <p:nvSpPr>
          <p:cNvPr id="8" name="Segnaposto piè di pagina 7">
            <a:extLst>
              <a:ext uri="{FF2B5EF4-FFF2-40B4-BE49-F238E27FC236}">
                <a16:creationId xmlns:a16="http://schemas.microsoft.com/office/drawing/2014/main" id="{85FC820C-8173-A61D-32CF-5C53579A90BD}"/>
              </a:ext>
            </a:extLst>
          </p:cNvPr>
          <p:cNvSpPr>
            <a:spLocks noGrp="1"/>
          </p:cNvSpPr>
          <p:nvPr>
            <p:ph type="ftr" sz="quarter" idx="11"/>
          </p:nvPr>
        </p:nvSpPr>
        <p:spPr/>
        <p:txBody>
          <a:bodyPr/>
          <a:lstStyle/>
          <a:p>
            <a:endParaRPr lang="en-GB"/>
          </a:p>
        </p:txBody>
      </p:sp>
      <p:sp>
        <p:nvSpPr>
          <p:cNvPr id="9" name="Segnaposto numero diapositiva 8">
            <a:extLst>
              <a:ext uri="{FF2B5EF4-FFF2-40B4-BE49-F238E27FC236}">
                <a16:creationId xmlns:a16="http://schemas.microsoft.com/office/drawing/2014/main" id="{0720FEFB-D6F7-25AD-E510-0F1570797AFF}"/>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15308573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76F0E2-6C0D-AA89-4AB1-C30F966565AA}"/>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data 2">
            <a:extLst>
              <a:ext uri="{FF2B5EF4-FFF2-40B4-BE49-F238E27FC236}">
                <a16:creationId xmlns:a16="http://schemas.microsoft.com/office/drawing/2014/main" id="{C492BCF8-59E2-0E68-105C-85281203BCC6}"/>
              </a:ext>
            </a:extLst>
          </p:cNvPr>
          <p:cNvSpPr>
            <a:spLocks noGrp="1"/>
          </p:cNvSpPr>
          <p:nvPr>
            <p:ph type="dt" sz="half" idx="10"/>
          </p:nvPr>
        </p:nvSpPr>
        <p:spPr/>
        <p:txBody>
          <a:bodyPr/>
          <a:lstStyle/>
          <a:p>
            <a:endParaRPr lang="en-GB"/>
          </a:p>
        </p:txBody>
      </p:sp>
      <p:sp>
        <p:nvSpPr>
          <p:cNvPr id="4" name="Segnaposto piè di pagina 3">
            <a:extLst>
              <a:ext uri="{FF2B5EF4-FFF2-40B4-BE49-F238E27FC236}">
                <a16:creationId xmlns:a16="http://schemas.microsoft.com/office/drawing/2014/main" id="{8A2143CC-10CB-CC8B-09B3-C9EFED0C9A93}"/>
              </a:ext>
            </a:extLst>
          </p:cNvPr>
          <p:cNvSpPr>
            <a:spLocks noGrp="1"/>
          </p:cNvSpPr>
          <p:nvPr>
            <p:ph type="ftr" sz="quarter" idx="11"/>
          </p:nvPr>
        </p:nvSpPr>
        <p:spPr/>
        <p:txBody>
          <a:bodyPr/>
          <a:lstStyle/>
          <a:p>
            <a:endParaRPr lang="en-GB"/>
          </a:p>
        </p:txBody>
      </p:sp>
      <p:sp>
        <p:nvSpPr>
          <p:cNvPr id="5" name="Segnaposto numero diapositiva 4">
            <a:extLst>
              <a:ext uri="{FF2B5EF4-FFF2-40B4-BE49-F238E27FC236}">
                <a16:creationId xmlns:a16="http://schemas.microsoft.com/office/drawing/2014/main" id="{B2FCF32E-54BD-6F13-5876-041554F85F76}"/>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41599374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88560178-6CEC-67F3-BB54-6203D5B1C721}"/>
              </a:ext>
            </a:extLst>
          </p:cNvPr>
          <p:cNvSpPr>
            <a:spLocks noGrp="1"/>
          </p:cNvSpPr>
          <p:nvPr>
            <p:ph type="dt" sz="half" idx="10"/>
          </p:nvPr>
        </p:nvSpPr>
        <p:spPr/>
        <p:txBody>
          <a:bodyPr/>
          <a:lstStyle/>
          <a:p>
            <a:endParaRPr lang="en-GB"/>
          </a:p>
        </p:txBody>
      </p:sp>
      <p:sp>
        <p:nvSpPr>
          <p:cNvPr id="3" name="Segnaposto piè di pagina 2">
            <a:extLst>
              <a:ext uri="{FF2B5EF4-FFF2-40B4-BE49-F238E27FC236}">
                <a16:creationId xmlns:a16="http://schemas.microsoft.com/office/drawing/2014/main" id="{E544F926-0437-C6D8-366E-631B0ECA1F12}"/>
              </a:ext>
            </a:extLst>
          </p:cNvPr>
          <p:cNvSpPr>
            <a:spLocks noGrp="1"/>
          </p:cNvSpPr>
          <p:nvPr>
            <p:ph type="ftr" sz="quarter" idx="11"/>
          </p:nvPr>
        </p:nvSpPr>
        <p:spPr/>
        <p:txBody>
          <a:bodyPr/>
          <a:lstStyle/>
          <a:p>
            <a:endParaRPr lang="en-GB"/>
          </a:p>
        </p:txBody>
      </p:sp>
      <p:sp>
        <p:nvSpPr>
          <p:cNvPr id="4" name="Segnaposto numero diapositiva 3">
            <a:extLst>
              <a:ext uri="{FF2B5EF4-FFF2-40B4-BE49-F238E27FC236}">
                <a16:creationId xmlns:a16="http://schemas.microsoft.com/office/drawing/2014/main" id="{F776A974-E438-4C7B-1FD2-5CFA8D01B2C7}"/>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16467599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03F181-55C0-C384-4482-1AC9165A567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877EE38D-698E-11DB-12CA-324D0B01C1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testo 3">
            <a:extLst>
              <a:ext uri="{FF2B5EF4-FFF2-40B4-BE49-F238E27FC236}">
                <a16:creationId xmlns:a16="http://schemas.microsoft.com/office/drawing/2014/main" id="{88292A8F-44FD-2BED-C5EE-8AD4E17C02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62019A1-EE3C-E654-6342-088B0C54D90A}"/>
              </a:ext>
            </a:extLst>
          </p:cNvPr>
          <p:cNvSpPr>
            <a:spLocks noGrp="1"/>
          </p:cNvSpPr>
          <p:nvPr>
            <p:ph type="dt" sz="half" idx="10"/>
          </p:nvPr>
        </p:nvSpPr>
        <p:spPr/>
        <p:txBody>
          <a:bodyPr/>
          <a:lstStyle/>
          <a:p>
            <a:endParaRPr lang="en-GB"/>
          </a:p>
        </p:txBody>
      </p:sp>
      <p:sp>
        <p:nvSpPr>
          <p:cNvPr id="6" name="Segnaposto piè di pagina 5">
            <a:extLst>
              <a:ext uri="{FF2B5EF4-FFF2-40B4-BE49-F238E27FC236}">
                <a16:creationId xmlns:a16="http://schemas.microsoft.com/office/drawing/2014/main" id="{626CAEC0-29EE-555E-ED25-5E3DAB1B872F}"/>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1809B26D-8BDB-AB20-0075-362FA0808851}"/>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25378870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B8D78B-4FF1-72F1-7144-47FA135EFA3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GB"/>
          </a:p>
        </p:txBody>
      </p:sp>
      <p:sp>
        <p:nvSpPr>
          <p:cNvPr id="3" name="Segnaposto immagine 2">
            <a:extLst>
              <a:ext uri="{FF2B5EF4-FFF2-40B4-BE49-F238E27FC236}">
                <a16:creationId xmlns:a16="http://schemas.microsoft.com/office/drawing/2014/main" id="{8CFB3CEE-729A-BFD1-B279-FB5CE17ECE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Segnaposto testo 3">
            <a:extLst>
              <a:ext uri="{FF2B5EF4-FFF2-40B4-BE49-F238E27FC236}">
                <a16:creationId xmlns:a16="http://schemas.microsoft.com/office/drawing/2014/main" id="{45718894-C11F-3CD3-89A3-78CE0B6128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5758BA1-FB13-FAFA-61F8-91465110AE1F}"/>
              </a:ext>
            </a:extLst>
          </p:cNvPr>
          <p:cNvSpPr>
            <a:spLocks noGrp="1"/>
          </p:cNvSpPr>
          <p:nvPr>
            <p:ph type="dt" sz="half" idx="10"/>
          </p:nvPr>
        </p:nvSpPr>
        <p:spPr/>
        <p:txBody>
          <a:bodyPr/>
          <a:lstStyle/>
          <a:p>
            <a:endParaRPr lang="en-GB"/>
          </a:p>
        </p:txBody>
      </p:sp>
      <p:sp>
        <p:nvSpPr>
          <p:cNvPr id="6" name="Segnaposto piè di pagina 5">
            <a:extLst>
              <a:ext uri="{FF2B5EF4-FFF2-40B4-BE49-F238E27FC236}">
                <a16:creationId xmlns:a16="http://schemas.microsoft.com/office/drawing/2014/main" id="{8553CE1F-7E6A-58CC-081F-7BE9BDB3F669}"/>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67F7A263-0CBB-E61D-E9D5-0CFADE13DCD1}"/>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27267921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91407B-45B9-7D2B-6987-0B86AAB929C1}"/>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testo verticale 2">
            <a:extLst>
              <a:ext uri="{FF2B5EF4-FFF2-40B4-BE49-F238E27FC236}">
                <a16:creationId xmlns:a16="http://schemas.microsoft.com/office/drawing/2014/main" id="{B6E6607E-676B-08EB-78D4-B913B49EEF7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E03C1F34-4035-E7F4-6DF3-A4885301BFEF}"/>
              </a:ext>
            </a:extLst>
          </p:cNvPr>
          <p:cNvSpPr>
            <a:spLocks noGrp="1"/>
          </p:cNvSpPr>
          <p:nvPr>
            <p:ph type="dt" sz="half" idx="10"/>
          </p:nvPr>
        </p:nvSpPr>
        <p:spPr/>
        <p:txBody>
          <a:bodyPr/>
          <a:lstStyle/>
          <a:p>
            <a:endParaRPr lang="en-GB"/>
          </a:p>
        </p:txBody>
      </p:sp>
      <p:sp>
        <p:nvSpPr>
          <p:cNvPr id="5" name="Segnaposto piè di pagina 4">
            <a:extLst>
              <a:ext uri="{FF2B5EF4-FFF2-40B4-BE49-F238E27FC236}">
                <a16:creationId xmlns:a16="http://schemas.microsoft.com/office/drawing/2014/main" id="{E345ADB8-F89E-8203-9824-C3A9D41640E3}"/>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C90CE936-8C09-F575-D212-8125527A1E5A}"/>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11191983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BE9373C-F5CB-8516-169D-4D998D65745F}"/>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GB"/>
          </a:p>
        </p:txBody>
      </p:sp>
      <p:sp>
        <p:nvSpPr>
          <p:cNvPr id="3" name="Segnaposto testo verticale 2">
            <a:extLst>
              <a:ext uri="{FF2B5EF4-FFF2-40B4-BE49-F238E27FC236}">
                <a16:creationId xmlns:a16="http://schemas.microsoft.com/office/drawing/2014/main" id="{35127BD3-A645-BBE6-3B92-149C36DB0B56}"/>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F3265528-9340-8D66-1409-E2A2908B5AAE}"/>
              </a:ext>
            </a:extLst>
          </p:cNvPr>
          <p:cNvSpPr>
            <a:spLocks noGrp="1"/>
          </p:cNvSpPr>
          <p:nvPr>
            <p:ph type="dt" sz="half" idx="10"/>
          </p:nvPr>
        </p:nvSpPr>
        <p:spPr/>
        <p:txBody>
          <a:bodyPr/>
          <a:lstStyle/>
          <a:p>
            <a:endParaRPr lang="en-GB"/>
          </a:p>
        </p:txBody>
      </p:sp>
      <p:sp>
        <p:nvSpPr>
          <p:cNvPr id="5" name="Segnaposto piè di pagina 4">
            <a:extLst>
              <a:ext uri="{FF2B5EF4-FFF2-40B4-BE49-F238E27FC236}">
                <a16:creationId xmlns:a16="http://schemas.microsoft.com/office/drawing/2014/main" id="{105F1AF3-5C99-F3A9-6741-98E1C638866C}"/>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95B87DC2-CE42-2492-8DDC-C3E28DC98057}"/>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14707967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Diapositiva titolo">
    <p:spTree>
      <p:nvGrpSpPr>
        <p:cNvPr id="1" name=""/>
        <p:cNvGrpSpPr/>
        <p:nvPr/>
      </p:nvGrpSpPr>
      <p:grpSpPr>
        <a:xfrm>
          <a:off x="0" y="0"/>
          <a:ext cx="0" cy="0"/>
          <a:chOff x="0" y="0"/>
          <a:chExt cx="0" cy="0"/>
        </a:xfrm>
      </p:grpSpPr>
      <p:pic>
        <p:nvPicPr>
          <p:cNvPr id="2" name="Immagine 8">
            <a:extLst>
              <a:ext uri="{FF2B5EF4-FFF2-40B4-BE49-F238E27FC236}">
                <a16:creationId xmlns:a16="http://schemas.microsoft.com/office/drawing/2014/main" id="{624A7E2F-1051-8E25-4CCC-BBEA8701494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147"/>
          <a:stretch/>
        </p:blipFill>
        <p:spPr bwMode="auto">
          <a:xfrm>
            <a:off x="959675" y="-1"/>
            <a:ext cx="11231033"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ttore 1 13">
            <a:extLst>
              <a:ext uri="{FF2B5EF4-FFF2-40B4-BE49-F238E27FC236}">
                <a16:creationId xmlns:a16="http://schemas.microsoft.com/office/drawing/2014/main" id="{B7BDFFC5-C1AE-9322-53B6-DEF7FB437A72}"/>
              </a:ext>
            </a:extLst>
          </p:cNvPr>
          <p:cNvCxnSpPr/>
          <p:nvPr userDrawn="1"/>
        </p:nvCxnSpPr>
        <p:spPr bwMode="auto">
          <a:xfrm>
            <a:off x="480485" y="6119813"/>
            <a:ext cx="11231033" cy="0"/>
          </a:xfrm>
          <a:prstGeom prst="line">
            <a:avLst/>
          </a:prstGeom>
          <a:ln>
            <a:solidFill>
              <a:schemeClr val="bg1">
                <a:lumMod val="50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 name="Connettore 1 14">
            <a:extLst>
              <a:ext uri="{FF2B5EF4-FFF2-40B4-BE49-F238E27FC236}">
                <a16:creationId xmlns:a16="http://schemas.microsoft.com/office/drawing/2014/main" id="{B4AD5388-72CF-AE0D-4FA1-45675624D716}"/>
              </a:ext>
            </a:extLst>
          </p:cNvPr>
          <p:cNvCxnSpPr/>
          <p:nvPr userDrawn="1"/>
        </p:nvCxnSpPr>
        <p:spPr bwMode="auto">
          <a:xfrm flipV="1">
            <a:off x="3312584" y="2879726"/>
            <a:ext cx="0" cy="900113"/>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pic>
        <p:nvPicPr>
          <p:cNvPr id="7" name="Immagine 14">
            <a:extLst>
              <a:ext uri="{FF2B5EF4-FFF2-40B4-BE49-F238E27FC236}">
                <a16:creationId xmlns:a16="http://schemas.microsoft.com/office/drawing/2014/main" id="{08FD0B98-A1CC-F999-7BF7-7ED67E056DE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80488" y="2819400"/>
            <a:ext cx="2491311" cy="981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3"/>
          <p:cNvSpPr>
            <a:spLocks noGrp="1" noChangeArrowheads="1"/>
          </p:cNvSpPr>
          <p:nvPr>
            <p:ph type="ctrTitle"/>
          </p:nvPr>
        </p:nvSpPr>
        <p:spPr>
          <a:xfrm>
            <a:off x="3551240" y="2880000"/>
            <a:ext cx="8160277" cy="540000"/>
          </a:xfrm>
          <a:prstGeom prst="rect">
            <a:avLst/>
          </a:prstGeom>
        </p:spPr>
        <p:txBody>
          <a:bodyPr/>
          <a:lstStyle>
            <a:lvl1pPr algn="l">
              <a:defRPr sz="2800" baseline="0">
                <a:solidFill>
                  <a:schemeClr val="tx1">
                    <a:lumMod val="50000"/>
                  </a:schemeClr>
                </a:solidFill>
                <a:latin typeface="+mj-lt"/>
              </a:defRPr>
            </a:lvl1pPr>
          </a:lstStyle>
          <a:p>
            <a:r>
              <a:rPr lang="it-IT" dirty="0"/>
              <a:t>Fare clic per modificare lo stile del titolo</a:t>
            </a:r>
          </a:p>
        </p:txBody>
      </p:sp>
      <p:sp>
        <p:nvSpPr>
          <p:cNvPr id="11" name="Rectangle 4"/>
          <p:cNvSpPr>
            <a:spLocks noGrp="1" noChangeArrowheads="1"/>
          </p:cNvSpPr>
          <p:nvPr>
            <p:ph type="subTitle" idx="1"/>
          </p:nvPr>
        </p:nvSpPr>
        <p:spPr>
          <a:xfrm>
            <a:off x="3551240" y="3501010"/>
            <a:ext cx="8160277" cy="360039"/>
          </a:xfrm>
          <a:prstGeom prst="rect">
            <a:avLst/>
          </a:prstGeom>
        </p:spPr>
        <p:txBody>
          <a:bodyPr/>
          <a:lstStyle>
            <a:lvl1pPr marL="0" indent="0" algn="l">
              <a:defRPr sz="1500">
                <a:solidFill>
                  <a:schemeClr val="bg1">
                    <a:lumMod val="50000"/>
                  </a:schemeClr>
                </a:solidFill>
                <a:latin typeface="Frutiger LT 45 Light" pitchFamily="34" charset="0"/>
              </a:defRPr>
            </a:lvl1pPr>
          </a:lstStyle>
          <a:p>
            <a:r>
              <a:rPr lang="it-IT" dirty="0"/>
              <a:t>Fare clic per modificare lo stile del sottotitolo dello schema</a:t>
            </a:r>
          </a:p>
        </p:txBody>
      </p:sp>
      <p:sp>
        <p:nvSpPr>
          <p:cNvPr id="8" name="CasellaDiTesto 7">
            <a:extLst>
              <a:ext uri="{FF2B5EF4-FFF2-40B4-BE49-F238E27FC236}">
                <a16:creationId xmlns:a16="http://schemas.microsoft.com/office/drawing/2014/main" id="{ADAF68AA-2CC2-E0C5-26F1-CC8EA9E066DB}"/>
              </a:ext>
            </a:extLst>
          </p:cNvPr>
          <p:cNvSpPr txBox="1">
            <a:spLocks noChangeArrowheads="1"/>
          </p:cNvSpPr>
          <p:nvPr userDrawn="1"/>
        </p:nvSpPr>
        <p:spPr bwMode="auto">
          <a:xfrm>
            <a:off x="480485" y="6357937"/>
            <a:ext cx="2015067" cy="261938"/>
          </a:xfrm>
          <a:prstGeom prst="rect">
            <a:avLst/>
          </a:prstGeom>
          <a:noFill/>
          <a:ln>
            <a:noFill/>
          </a:ln>
        </p:spPr>
        <p:txBody>
          <a:bodyPr>
            <a:spAutoFit/>
          </a:bodyPr>
          <a:lstStyle>
            <a:lvl1pPr>
              <a:defRPr sz="2400">
                <a:solidFill>
                  <a:schemeClr val="tx1"/>
                </a:solidFill>
                <a:latin typeface="Arial" charset="0"/>
                <a:ea typeface="ＭＳ Ｐゴシック" pitchFamily="92" charset="-128"/>
              </a:defRPr>
            </a:lvl1pPr>
            <a:lvl2pPr marL="742950" indent="-285750">
              <a:defRPr sz="2400">
                <a:solidFill>
                  <a:schemeClr val="tx1"/>
                </a:solidFill>
                <a:latin typeface="Arial" charset="0"/>
                <a:ea typeface="ＭＳ Ｐゴシック" pitchFamily="92" charset="-128"/>
              </a:defRPr>
            </a:lvl2pPr>
            <a:lvl3pPr marL="1143000" indent="-228600">
              <a:defRPr sz="2400">
                <a:solidFill>
                  <a:schemeClr val="tx1"/>
                </a:solidFill>
                <a:latin typeface="Arial" charset="0"/>
                <a:ea typeface="ＭＳ Ｐゴシック" pitchFamily="92" charset="-128"/>
              </a:defRPr>
            </a:lvl3pPr>
            <a:lvl4pPr marL="1600200" indent="-228600">
              <a:defRPr sz="2400">
                <a:solidFill>
                  <a:schemeClr val="tx1"/>
                </a:solidFill>
                <a:latin typeface="Arial" charset="0"/>
                <a:ea typeface="ＭＳ Ｐゴシック" pitchFamily="92" charset="-128"/>
              </a:defRPr>
            </a:lvl4pPr>
            <a:lvl5pPr marL="2057400" indent="-228600">
              <a:defRPr sz="2400">
                <a:solidFill>
                  <a:schemeClr val="tx1"/>
                </a:solidFill>
                <a:latin typeface="Arial" charset="0"/>
                <a:ea typeface="ＭＳ Ｐゴシック" pitchFamily="9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9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9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9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92" charset="-128"/>
              </a:defRPr>
            </a:lvl9pPr>
          </a:lstStyle>
          <a:p>
            <a:pPr>
              <a:defRPr/>
            </a:pPr>
            <a:r>
              <a:rPr lang="it-IT" altLang="it-IT" sz="1100" i="1" dirty="0">
                <a:solidFill>
                  <a:srgbClr val="002776">
                    <a:alpha val="65000"/>
                  </a:srgbClr>
                </a:solidFill>
                <a:latin typeface="Tahoma" charset="0"/>
              </a:rPr>
              <a:t>MEF – RGS – SeSD</a:t>
            </a:r>
          </a:p>
        </p:txBody>
      </p:sp>
    </p:spTree>
    <p:extLst>
      <p:ext uri="{BB962C8B-B14F-4D97-AF65-F5344CB8AC3E}">
        <p14:creationId xmlns:p14="http://schemas.microsoft.com/office/powerpoint/2010/main" val="7866968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Diapositiva titolo">
    <p:spTree>
      <p:nvGrpSpPr>
        <p:cNvPr id="1" name=""/>
        <p:cNvGrpSpPr/>
        <p:nvPr/>
      </p:nvGrpSpPr>
      <p:grpSpPr>
        <a:xfrm>
          <a:off x="0" y="0"/>
          <a:ext cx="0" cy="0"/>
          <a:chOff x="0" y="0"/>
          <a:chExt cx="0" cy="0"/>
        </a:xfrm>
      </p:grpSpPr>
      <p:pic>
        <p:nvPicPr>
          <p:cNvPr id="2" name="Immagine 8">
            <a:extLst>
              <a:ext uri="{FF2B5EF4-FFF2-40B4-BE49-F238E27FC236}">
                <a16:creationId xmlns:a16="http://schemas.microsoft.com/office/drawing/2014/main" id="{624A7E2F-1051-8E25-4CCC-BBEA8701494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147"/>
          <a:stretch/>
        </p:blipFill>
        <p:spPr bwMode="auto">
          <a:xfrm>
            <a:off x="959675" y="-1"/>
            <a:ext cx="11231033"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ttore 1 13">
            <a:extLst>
              <a:ext uri="{FF2B5EF4-FFF2-40B4-BE49-F238E27FC236}">
                <a16:creationId xmlns:a16="http://schemas.microsoft.com/office/drawing/2014/main" id="{B7BDFFC5-C1AE-9322-53B6-DEF7FB437A72}"/>
              </a:ext>
            </a:extLst>
          </p:cNvPr>
          <p:cNvCxnSpPr/>
          <p:nvPr userDrawn="1"/>
        </p:nvCxnSpPr>
        <p:spPr bwMode="auto">
          <a:xfrm>
            <a:off x="480485" y="6119813"/>
            <a:ext cx="11231033" cy="0"/>
          </a:xfrm>
          <a:prstGeom prst="line">
            <a:avLst/>
          </a:prstGeom>
          <a:ln>
            <a:solidFill>
              <a:schemeClr val="bg1">
                <a:lumMod val="50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 name="Connettore 1 14">
            <a:extLst>
              <a:ext uri="{FF2B5EF4-FFF2-40B4-BE49-F238E27FC236}">
                <a16:creationId xmlns:a16="http://schemas.microsoft.com/office/drawing/2014/main" id="{B4AD5388-72CF-AE0D-4FA1-45675624D716}"/>
              </a:ext>
            </a:extLst>
          </p:cNvPr>
          <p:cNvCxnSpPr/>
          <p:nvPr userDrawn="1"/>
        </p:nvCxnSpPr>
        <p:spPr bwMode="auto">
          <a:xfrm flipV="1">
            <a:off x="3312584" y="2879726"/>
            <a:ext cx="0" cy="900113"/>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pic>
        <p:nvPicPr>
          <p:cNvPr id="7" name="Immagine 14">
            <a:extLst>
              <a:ext uri="{FF2B5EF4-FFF2-40B4-BE49-F238E27FC236}">
                <a16:creationId xmlns:a16="http://schemas.microsoft.com/office/drawing/2014/main" id="{08FD0B98-A1CC-F999-7BF7-7ED67E056DE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80488" y="2819400"/>
            <a:ext cx="2491311" cy="981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3"/>
          <p:cNvSpPr>
            <a:spLocks noGrp="1" noChangeArrowheads="1"/>
          </p:cNvSpPr>
          <p:nvPr>
            <p:ph type="ctrTitle"/>
          </p:nvPr>
        </p:nvSpPr>
        <p:spPr>
          <a:xfrm>
            <a:off x="3551240" y="2880000"/>
            <a:ext cx="8160277" cy="540000"/>
          </a:xfrm>
          <a:prstGeom prst="rect">
            <a:avLst/>
          </a:prstGeom>
        </p:spPr>
        <p:txBody>
          <a:bodyPr/>
          <a:lstStyle>
            <a:lvl1pPr algn="l">
              <a:defRPr sz="2800" baseline="0">
                <a:solidFill>
                  <a:schemeClr val="tx1">
                    <a:lumMod val="50000"/>
                  </a:schemeClr>
                </a:solidFill>
                <a:latin typeface="+mj-lt"/>
              </a:defRPr>
            </a:lvl1pPr>
          </a:lstStyle>
          <a:p>
            <a:r>
              <a:rPr lang="it-IT" dirty="0"/>
              <a:t>Fare clic per modificare lo stile del titolo</a:t>
            </a:r>
          </a:p>
        </p:txBody>
      </p:sp>
      <p:sp>
        <p:nvSpPr>
          <p:cNvPr id="11" name="Rectangle 4"/>
          <p:cNvSpPr>
            <a:spLocks noGrp="1" noChangeArrowheads="1"/>
          </p:cNvSpPr>
          <p:nvPr>
            <p:ph type="subTitle" idx="1"/>
          </p:nvPr>
        </p:nvSpPr>
        <p:spPr>
          <a:xfrm>
            <a:off x="3551240" y="3501010"/>
            <a:ext cx="8160277" cy="360039"/>
          </a:xfrm>
          <a:prstGeom prst="rect">
            <a:avLst/>
          </a:prstGeom>
        </p:spPr>
        <p:txBody>
          <a:bodyPr/>
          <a:lstStyle>
            <a:lvl1pPr marL="0" indent="0" algn="l">
              <a:defRPr sz="1500">
                <a:solidFill>
                  <a:schemeClr val="bg1">
                    <a:lumMod val="50000"/>
                  </a:schemeClr>
                </a:solidFill>
                <a:latin typeface="Frutiger LT 45 Light" pitchFamily="34" charset="0"/>
              </a:defRPr>
            </a:lvl1pPr>
          </a:lstStyle>
          <a:p>
            <a:r>
              <a:rPr lang="it-IT" dirty="0"/>
              <a:t>Fare clic per modificare lo stile del sottotitolo dello schema</a:t>
            </a:r>
          </a:p>
        </p:txBody>
      </p:sp>
      <p:sp>
        <p:nvSpPr>
          <p:cNvPr id="8" name="CasellaDiTesto 7">
            <a:extLst>
              <a:ext uri="{FF2B5EF4-FFF2-40B4-BE49-F238E27FC236}">
                <a16:creationId xmlns:a16="http://schemas.microsoft.com/office/drawing/2014/main" id="{ADAF68AA-2CC2-E0C5-26F1-CC8EA9E066DB}"/>
              </a:ext>
            </a:extLst>
          </p:cNvPr>
          <p:cNvSpPr txBox="1">
            <a:spLocks noChangeArrowheads="1"/>
          </p:cNvSpPr>
          <p:nvPr userDrawn="1"/>
        </p:nvSpPr>
        <p:spPr bwMode="auto">
          <a:xfrm>
            <a:off x="480485" y="6357937"/>
            <a:ext cx="2015067" cy="261938"/>
          </a:xfrm>
          <a:prstGeom prst="rect">
            <a:avLst/>
          </a:prstGeom>
          <a:noFill/>
          <a:ln>
            <a:noFill/>
          </a:ln>
        </p:spPr>
        <p:txBody>
          <a:bodyPr>
            <a:spAutoFit/>
          </a:bodyPr>
          <a:lstStyle>
            <a:lvl1pPr>
              <a:defRPr sz="2400">
                <a:solidFill>
                  <a:schemeClr val="tx1"/>
                </a:solidFill>
                <a:latin typeface="Arial" charset="0"/>
                <a:ea typeface="ＭＳ Ｐゴシック" pitchFamily="92" charset="-128"/>
              </a:defRPr>
            </a:lvl1pPr>
            <a:lvl2pPr marL="742950" indent="-285750">
              <a:defRPr sz="2400">
                <a:solidFill>
                  <a:schemeClr val="tx1"/>
                </a:solidFill>
                <a:latin typeface="Arial" charset="0"/>
                <a:ea typeface="ＭＳ Ｐゴシック" pitchFamily="92" charset="-128"/>
              </a:defRPr>
            </a:lvl2pPr>
            <a:lvl3pPr marL="1143000" indent="-228600">
              <a:defRPr sz="2400">
                <a:solidFill>
                  <a:schemeClr val="tx1"/>
                </a:solidFill>
                <a:latin typeface="Arial" charset="0"/>
                <a:ea typeface="ＭＳ Ｐゴシック" pitchFamily="92" charset="-128"/>
              </a:defRPr>
            </a:lvl3pPr>
            <a:lvl4pPr marL="1600200" indent="-228600">
              <a:defRPr sz="2400">
                <a:solidFill>
                  <a:schemeClr val="tx1"/>
                </a:solidFill>
                <a:latin typeface="Arial" charset="0"/>
                <a:ea typeface="ＭＳ Ｐゴシック" pitchFamily="92" charset="-128"/>
              </a:defRPr>
            </a:lvl4pPr>
            <a:lvl5pPr marL="2057400" indent="-228600">
              <a:defRPr sz="2400">
                <a:solidFill>
                  <a:schemeClr val="tx1"/>
                </a:solidFill>
                <a:latin typeface="Arial" charset="0"/>
                <a:ea typeface="ＭＳ Ｐゴシック" pitchFamily="9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9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9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9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92" charset="-128"/>
              </a:defRPr>
            </a:lvl9pPr>
          </a:lstStyle>
          <a:p>
            <a:pPr>
              <a:defRPr/>
            </a:pPr>
            <a:r>
              <a:rPr lang="it-IT" altLang="it-IT" sz="1100" i="1" dirty="0">
                <a:solidFill>
                  <a:srgbClr val="002776">
                    <a:alpha val="65000"/>
                  </a:srgbClr>
                </a:solidFill>
                <a:latin typeface="Tahoma" charset="0"/>
              </a:rPr>
              <a:t>MEF – RGS – SeSD</a:t>
            </a:r>
          </a:p>
        </p:txBody>
      </p:sp>
    </p:spTree>
    <p:extLst>
      <p:ext uri="{BB962C8B-B14F-4D97-AF65-F5344CB8AC3E}">
        <p14:creationId xmlns:p14="http://schemas.microsoft.com/office/powerpoint/2010/main" val="3914495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2_Diapositiva titolo">
    <p:spTree>
      <p:nvGrpSpPr>
        <p:cNvPr id="1" name=""/>
        <p:cNvGrpSpPr/>
        <p:nvPr/>
      </p:nvGrpSpPr>
      <p:grpSpPr>
        <a:xfrm>
          <a:off x="0" y="0"/>
          <a:ext cx="0" cy="0"/>
          <a:chOff x="0" y="0"/>
          <a:chExt cx="0" cy="0"/>
        </a:xfrm>
      </p:grpSpPr>
      <p:pic>
        <p:nvPicPr>
          <p:cNvPr id="14" name="Immagine 8">
            <a:extLst>
              <a:ext uri="{FF2B5EF4-FFF2-40B4-BE49-F238E27FC236}">
                <a16:creationId xmlns:a16="http://schemas.microsoft.com/office/drawing/2014/main" id="{19C4B529-8F24-E6ED-2CB2-39ACBFA7A6B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147"/>
          <a:stretch/>
        </p:blipFill>
        <p:spPr bwMode="auto">
          <a:xfrm>
            <a:off x="959675" y="-1"/>
            <a:ext cx="11231033"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ttore 1 13">
            <a:extLst>
              <a:ext uri="{FF2B5EF4-FFF2-40B4-BE49-F238E27FC236}">
                <a16:creationId xmlns:a16="http://schemas.microsoft.com/office/drawing/2014/main" id="{FDCEA88E-E5C6-650D-8273-933FACE7C81B}"/>
              </a:ext>
            </a:extLst>
          </p:cNvPr>
          <p:cNvCxnSpPr/>
          <p:nvPr userDrawn="1"/>
        </p:nvCxnSpPr>
        <p:spPr bwMode="auto">
          <a:xfrm>
            <a:off x="480485" y="6119813"/>
            <a:ext cx="11231033" cy="0"/>
          </a:xfrm>
          <a:prstGeom prst="line">
            <a:avLst/>
          </a:prstGeom>
          <a:ln>
            <a:solidFill>
              <a:schemeClr val="bg1">
                <a:lumMod val="50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6" name="CasellaDiTesto 5">
            <a:extLst>
              <a:ext uri="{FF2B5EF4-FFF2-40B4-BE49-F238E27FC236}">
                <a16:creationId xmlns:a16="http://schemas.microsoft.com/office/drawing/2014/main" id="{0C6D67B4-6FF9-A992-321C-D896516172E2}"/>
              </a:ext>
            </a:extLst>
          </p:cNvPr>
          <p:cNvSpPr txBox="1">
            <a:spLocks noChangeArrowheads="1"/>
          </p:cNvSpPr>
          <p:nvPr userDrawn="1"/>
        </p:nvSpPr>
        <p:spPr bwMode="auto">
          <a:xfrm>
            <a:off x="1656461" y="6330158"/>
            <a:ext cx="2015067" cy="261938"/>
          </a:xfrm>
          <a:prstGeom prst="rect">
            <a:avLst/>
          </a:prstGeom>
          <a:noFill/>
          <a:ln>
            <a:noFill/>
          </a:ln>
        </p:spPr>
        <p:txBody>
          <a:bodyPr>
            <a:spAutoFit/>
          </a:bodyPr>
          <a:lstStyle>
            <a:lvl1pPr>
              <a:defRPr sz="2400">
                <a:solidFill>
                  <a:schemeClr val="tx1"/>
                </a:solidFill>
                <a:latin typeface="Arial" charset="0"/>
                <a:ea typeface="ＭＳ Ｐゴシック" pitchFamily="92" charset="-128"/>
              </a:defRPr>
            </a:lvl1pPr>
            <a:lvl2pPr marL="742950" indent="-285750">
              <a:defRPr sz="2400">
                <a:solidFill>
                  <a:schemeClr val="tx1"/>
                </a:solidFill>
                <a:latin typeface="Arial" charset="0"/>
                <a:ea typeface="ＭＳ Ｐゴシック" pitchFamily="92" charset="-128"/>
              </a:defRPr>
            </a:lvl2pPr>
            <a:lvl3pPr marL="1143000" indent="-228600">
              <a:defRPr sz="2400">
                <a:solidFill>
                  <a:schemeClr val="tx1"/>
                </a:solidFill>
                <a:latin typeface="Arial" charset="0"/>
                <a:ea typeface="ＭＳ Ｐゴシック" pitchFamily="92" charset="-128"/>
              </a:defRPr>
            </a:lvl3pPr>
            <a:lvl4pPr marL="1600200" indent="-228600">
              <a:defRPr sz="2400">
                <a:solidFill>
                  <a:schemeClr val="tx1"/>
                </a:solidFill>
                <a:latin typeface="Arial" charset="0"/>
                <a:ea typeface="ＭＳ Ｐゴシック" pitchFamily="92" charset="-128"/>
              </a:defRPr>
            </a:lvl4pPr>
            <a:lvl5pPr marL="2057400" indent="-228600">
              <a:defRPr sz="2400">
                <a:solidFill>
                  <a:schemeClr val="tx1"/>
                </a:solidFill>
                <a:latin typeface="Arial" charset="0"/>
                <a:ea typeface="ＭＳ Ｐゴシック" pitchFamily="9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9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9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9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92" charset="-128"/>
              </a:defRPr>
            </a:lvl9pPr>
          </a:lstStyle>
          <a:p>
            <a:pPr>
              <a:defRPr/>
            </a:pPr>
            <a:r>
              <a:rPr lang="it-IT" altLang="it-IT" sz="1100" i="1" dirty="0">
                <a:solidFill>
                  <a:srgbClr val="002776">
                    <a:alpha val="65000"/>
                  </a:srgbClr>
                </a:solidFill>
                <a:latin typeface="Tahoma" charset="0"/>
              </a:rPr>
              <a:t>MEF – RGS – SeSD</a:t>
            </a:r>
          </a:p>
        </p:txBody>
      </p:sp>
      <p:sp>
        <p:nvSpPr>
          <p:cNvPr id="10" name="Rectangle 3"/>
          <p:cNvSpPr>
            <a:spLocks noGrp="1" noChangeArrowheads="1"/>
          </p:cNvSpPr>
          <p:nvPr>
            <p:ph type="ctrTitle"/>
          </p:nvPr>
        </p:nvSpPr>
        <p:spPr>
          <a:xfrm>
            <a:off x="849348" y="2880000"/>
            <a:ext cx="8160277" cy="540000"/>
          </a:xfrm>
          <a:prstGeom prst="rect">
            <a:avLst/>
          </a:prstGeom>
        </p:spPr>
        <p:txBody>
          <a:bodyPr/>
          <a:lstStyle>
            <a:lvl1pPr algn="l">
              <a:defRPr sz="2800" baseline="0">
                <a:solidFill>
                  <a:schemeClr val="tx1">
                    <a:lumMod val="50000"/>
                  </a:schemeClr>
                </a:solidFill>
                <a:latin typeface="+mj-lt"/>
              </a:defRPr>
            </a:lvl1pPr>
          </a:lstStyle>
          <a:p>
            <a:r>
              <a:rPr lang="it-IT" dirty="0"/>
              <a:t>Fare clic per modificare lo stile del titolo</a:t>
            </a:r>
          </a:p>
        </p:txBody>
      </p:sp>
      <p:sp>
        <p:nvSpPr>
          <p:cNvPr id="11" name="Rectangle 4"/>
          <p:cNvSpPr>
            <a:spLocks noGrp="1" noChangeArrowheads="1"/>
          </p:cNvSpPr>
          <p:nvPr>
            <p:ph type="subTitle" idx="1"/>
          </p:nvPr>
        </p:nvSpPr>
        <p:spPr>
          <a:xfrm>
            <a:off x="849348" y="3501010"/>
            <a:ext cx="8160277" cy="360039"/>
          </a:xfrm>
          <a:prstGeom prst="rect">
            <a:avLst/>
          </a:prstGeom>
        </p:spPr>
        <p:txBody>
          <a:bodyPr/>
          <a:lstStyle>
            <a:lvl1pPr marL="0" indent="0" algn="l">
              <a:defRPr sz="1500">
                <a:solidFill>
                  <a:schemeClr val="bg1">
                    <a:lumMod val="50000"/>
                  </a:schemeClr>
                </a:solidFill>
                <a:latin typeface="Frutiger LT 45 Light" pitchFamily="34" charset="0"/>
              </a:defRPr>
            </a:lvl1pPr>
          </a:lstStyle>
          <a:p>
            <a:r>
              <a:rPr lang="it-IT" dirty="0"/>
              <a:t>Fare clic per modificare lo stile del sottotitolo dello schema</a:t>
            </a:r>
          </a:p>
        </p:txBody>
      </p:sp>
      <p:sp>
        <p:nvSpPr>
          <p:cNvPr id="7" name="Rectangle 4">
            <a:extLst>
              <a:ext uri="{FF2B5EF4-FFF2-40B4-BE49-F238E27FC236}">
                <a16:creationId xmlns:a16="http://schemas.microsoft.com/office/drawing/2014/main" id="{DF887A54-31A7-82FF-32A1-884DE5DFA272}"/>
              </a:ext>
            </a:extLst>
          </p:cNvPr>
          <p:cNvSpPr>
            <a:spLocks noGrp="1" noChangeArrowheads="1"/>
          </p:cNvSpPr>
          <p:nvPr>
            <p:ph type="dt" sz="half" idx="10"/>
          </p:nvPr>
        </p:nvSpPr>
        <p:spPr>
          <a:xfrm>
            <a:off x="1127538" y="5761513"/>
            <a:ext cx="2743200" cy="365125"/>
          </a:xfrm>
        </p:spPr>
        <p:txBody>
          <a:bodyPr/>
          <a:lstStyle>
            <a:lvl1pPr algn="r">
              <a:spcBef>
                <a:spcPct val="0"/>
              </a:spcBef>
              <a:defRPr sz="1000">
                <a:solidFill>
                  <a:srgbClr val="0B3066"/>
                </a:solidFill>
                <a:latin typeface="+mj-lt"/>
                <a:ea typeface="ＭＳ Ｐゴシック" charset="-128"/>
              </a:defRPr>
            </a:lvl1pPr>
          </a:lstStyle>
          <a:p>
            <a:pPr>
              <a:defRPr/>
            </a:pPr>
            <a:endParaRPr lang="it-IT" dirty="0"/>
          </a:p>
        </p:txBody>
      </p:sp>
      <p:sp>
        <p:nvSpPr>
          <p:cNvPr id="8" name="Rectangle 5">
            <a:extLst>
              <a:ext uri="{FF2B5EF4-FFF2-40B4-BE49-F238E27FC236}">
                <a16:creationId xmlns:a16="http://schemas.microsoft.com/office/drawing/2014/main" id="{DA400D1F-79D8-D525-F31E-68025EB45737}"/>
              </a:ext>
            </a:extLst>
          </p:cNvPr>
          <p:cNvSpPr>
            <a:spLocks noGrp="1" noChangeArrowheads="1"/>
          </p:cNvSpPr>
          <p:nvPr>
            <p:ph type="ftr" sz="quarter" idx="11"/>
          </p:nvPr>
        </p:nvSpPr>
        <p:spPr/>
        <p:txBody>
          <a:bodyPr/>
          <a:lstStyle>
            <a:lvl1pPr algn="r">
              <a:spcBef>
                <a:spcPct val="0"/>
              </a:spcBef>
              <a:defRPr sz="1000">
                <a:solidFill>
                  <a:srgbClr val="0B3066"/>
                </a:solidFill>
                <a:latin typeface="+mj-lt"/>
                <a:ea typeface="ＭＳ Ｐゴシック" charset="-128"/>
              </a:defRPr>
            </a:lvl1pPr>
          </a:lstStyle>
          <a:p>
            <a:pPr>
              <a:defRPr/>
            </a:pPr>
            <a:endParaRPr lang="it-IT"/>
          </a:p>
        </p:txBody>
      </p:sp>
      <p:sp>
        <p:nvSpPr>
          <p:cNvPr id="9" name="Rectangle 6">
            <a:extLst>
              <a:ext uri="{FF2B5EF4-FFF2-40B4-BE49-F238E27FC236}">
                <a16:creationId xmlns:a16="http://schemas.microsoft.com/office/drawing/2014/main" id="{9D3C4A1F-0443-FDD9-476E-C92165EB1109}"/>
              </a:ext>
            </a:extLst>
          </p:cNvPr>
          <p:cNvSpPr>
            <a:spLocks noGrp="1" noChangeArrowheads="1"/>
          </p:cNvSpPr>
          <p:nvPr>
            <p:ph type="sldNum" sz="quarter" idx="12"/>
          </p:nvPr>
        </p:nvSpPr>
        <p:spPr/>
        <p:txBody>
          <a:bodyPr/>
          <a:lstStyle>
            <a:lvl1pPr>
              <a:defRPr/>
            </a:lvl1pPr>
          </a:lstStyle>
          <a:p>
            <a:pPr>
              <a:defRPr/>
            </a:pPr>
            <a:fld id="{F9AE5B13-D8E1-4CF3-97A6-6C7B3FCA7C3E}" type="slidenum">
              <a:rPr lang="it-IT" altLang="it-IT"/>
              <a:pPr>
                <a:defRPr/>
              </a:pPr>
              <a:t>‹N›</a:t>
            </a:fld>
            <a:endParaRPr lang="it-IT" altLang="it-IT"/>
          </a:p>
        </p:txBody>
      </p:sp>
      <p:pic>
        <p:nvPicPr>
          <p:cNvPr id="12" name="Immagine 10">
            <a:extLst>
              <a:ext uri="{FF2B5EF4-FFF2-40B4-BE49-F238E27FC236}">
                <a16:creationId xmlns:a16="http://schemas.microsoft.com/office/drawing/2014/main" id="{C090D62A-800A-F0CC-EE0F-4E91A752C6D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6185" y="6216655"/>
            <a:ext cx="1310216" cy="488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34427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DF0FA0-98EE-56A8-53AA-881D6ECDCD1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GB"/>
          </a:p>
        </p:txBody>
      </p:sp>
      <p:sp>
        <p:nvSpPr>
          <p:cNvPr id="3" name="Sottotitolo 2">
            <a:extLst>
              <a:ext uri="{FF2B5EF4-FFF2-40B4-BE49-F238E27FC236}">
                <a16:creationId xmlns:a16="http://schemas.microsoft.com/office/drawing/2014/main" id="{E9A8BAC3-0A71-CD56-F125-8BEECE9085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GB"/>
          </a:p>
        </p:txBody>
      </p:sp>
      <p:sp>
        <p:nvSpPr>
          <p:cNvPr id="4" name="Segnaposto data 3">
            <a:extLst>
              <a:ext uri="{FF2B5EF4-FFF2-40B4-BE49-F238E27FC236}">
                <a16:creationId xmlns:a16="http://schemas.microsoft.com/office/drawing/2014/main" id="{39071498-1F30-18B2-A07F-4B2425EA4EDF}"/>
              </a:ext>
            </a:extLst>
          </p:cNvPr>
          <p:cNvSpPr>
            <a:spLocks noGrp="1"/>
          </p:cNvSpPr>
          <p:nvPr>
            <p:ph type="dt" sz="half" idx="10"/>
          </p:nvPr>
        </p:nvSpPr>
        <p:spPr/>
        <p:txBody>
          <a:bodyPr/>
          <a:lstStyle/>
          <a:p>
            <a:fld id="{D06E532F-7783-44DA-A371-83FE9037D312}" type="datetimeFigureOut">
              <a:rPr lang="en-GB" smtClean="0"/>
              <a:t>03/04/2025</a:t>
            </a:fld>
            <a:endParaRPr lang="en-GB"/>
          </a:p>
        </p:txBody>
      </p:sp>
      <p:sp>
        <p:nvSpPr>
          <p:cNvPr id="5" name="Segnaposto piè di pagina 4">
            <a:extLst>
              <a:ext uri="{FF2B5EF4-FFF2-40B4-BE49-F238E27FC236}">
                <a16:creationId xmlns:a16="http://schemas.microsoft.com/office/drawing/2014/main" id="{89711C5D-D22A-150F-2E56-9B1BFC4B89C8}"/>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21657CDD-146F-EDBE-7893-AEECFE1B74AD}"/>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29687946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D6758C-36DE-7069-93F3-9E3E4035B4CC}"/>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F7E8ECC9-EFA7-7ED2-B722-1E794A096CA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8BDC4DA9-F252-DF5F-AC68-C60DC5AD3472}"/>
              </a:ext>
            </a:extLst>
          </p:cNvPr>
          <p:cNvSpPr>
            <a:spLocks noGrp="1"/>
          </p:cNvSpPr>
          <p:nvPr>
            <p:ph type="dt" sz="half" idx="10"/>
          </p:nvPr>
        </p:nvSpPr>
        <p:spPr/>
        <p:txBody>
          <a:bodyPr/>
          <a:lstStyle/>
          <a:p>
            <a:fld id="{D06E532F-7783-44DA-A371-83FE9037D312}" type="datetimeFigureOut">
              <a:rPr lang="en-GB" smtClean="0"/>
              <a:t>03/04/2025</a:t>
            </a:fld>
            <a:endParaRPr lang="en-GB"/>
          </a:p>
        </p:txBody>
      </p:sp>
      <p:sp>
        <p:nvSpPr>
          <p:cNvPr id="5" name="Segnaposto piè di pagina 4">
            <a:extLst>
              <a:ext uri="{FF2B5EF4-FFF2-40B4-BE49-F238E27FC236}">
                <a16:creationId xmlns:a16="http://schemas.microsoft.com/office/drawing/2014/main" id="{D10AD9DD-8736-6925-CA73-BC7C81F78D2F}"/>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4399F08D-FD22-F6B6-26CD-BFD264F375BD}"/>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15248399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2E349D-1D70-6BD7-B783-BB4DC7BB5EB1}"/>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8B3D7DC8-AD3F-A408-A017-CCCAAFD6E8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22E1CA1D-B761-3E93-CB79-8CAF5C235B26}"/>
              </a:ext>
            </a:extLst>
          </p:cNvPr>
          <p:cNvSpPr>
            <a:spLocks noGrp="1"/>
          </p:cNvSpPr>
          <p:nvPr>
            <p:ph type="dt" sz="half" idx="10"/>
          </p:nvPr>
        </p:nvSpPr>
        <p:spPr/>
        <p:txBody>
          <a:bodyPr/>
          <a:lstStyle/>
          <a:p>
            <a:fld id="{D06E532F-7783-44DA-A371-83FE9037D312}" type="datetimeFigureOut">
              <a:rPr lang="en-GB" smtClean="0"/>
              <a:t>03/04/2025</a:t>
            </a:fld>
            <a:endParaRPr lang="en-GB"/>
          </a:p>
        </p:txBody>
      </p:sp>
      <p:sp>
        <p:nvSpPr>
          <p:cNvPr id="5" name="Segnaposto piè di pagina 4">
            <a:extLst>
              <a:ext uri="{FF2B5EF4-FFF2-40B4-BE49-F238E27FC236}">
                <a16:creationId xmlns:a16="http://schemas.microsoft.com/office/drawing/2014/main" id="{3659C8B5-6281-98A1-B9A9-CC91B2C512BF}"/>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53B7DD01-FF64-7857-8264-0BD280C25933}"/>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27475151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2B4189-9A62-2521-0BE1-030FAB9A37A4}"/>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99D8DBF7-1D0E-97F5-CAF5-550D57B00073}"/>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contenuto 3">
            <a:extLst>
              <a:ext uri="{FF2B5EF4-FFF2-40B4-BE49-F238E27FC236}">
                <a16:creationId xmlns:a16="http://schemas.microsoft.com/office/drawing/2014/main" id="{3EFC5534-C75B-EF14-2F17-E690EBCCBBCA}"/>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Segnaposto data 4">
            <a:extLst>
              <a:ext uri="{FF2B5EF4-FFF2-40B4-BE49-F238E27FC236}">
                <a16:creationId xmlns:a16="http://schemas.microsoft.com/office/drawing/2014/main" id="{8E1771F6-BBA4-1D32-7D3A-6390AC01A529}"/>
              </a:ext>
            </a:extLst>
          </p:cNvPr>
          <p:cNvSpPr>
            <a:spLocks noGrp="1"/>
          </p:cNvSpPr>
          <p:nvPr>
            <p:ph type="dt" sz="half" idx="10"/>
          </p:nvPr>
        </p:nvSpPr>
        <p:spPr/>
        <p:txBody>
          <a:bodyPr/>
          <a:lstStyle/>
          <a:p>
            <a:fld id="{D06E532F-7783-44DA-A371-83FE9037D312}" type="datetimeFigureOut">
              <a:rPr lang="en-GB" smtClean="0"/>
              <a:t>03/04/2025</a:t>
            </a:fld>
            <a:endParaRPr lang="en-GB"/>
          </a:p>
        </p:txBody>
      </p:sp>
      <p:sp>
        <p:nvSpPr>
          <p:cNvPr id="6" name="Segnaposto piè di pagina 5">
            <a:extLst>
              <a:ext uri="{FF2B5EF4-FFF2-40B4-BE49-F238E27FC236}">
                <a16:creationId xmlns:a16="http://schemas.microsoft.com/office/drawing/2014/main" id="{4285D4A0-43B1-9223-1111-EF0630F262CD}"/>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96BDE1C0-3A9E-C267-0BD6-01D4B949A703}"/>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20192039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5F3149-DBC0-61C7-682F-9CF99F89755F}"/>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CF37E10C-7D12-283F-3843-B4BC3BB4C0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BC71329-5751-3651-DA79-F7B22773DF3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Segnaposto testo 4">
            <a:extLst>
              <a:ext uri="{FF2B5EF4-FFF2-40B4-BE49-F238E27FC236}">
                <a16:creationId xmlns:a16="http://schemas.microsoft.com/office/drawing/2014/main" id="{D079A094-AC29-C35E-2772-AFE2259C41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662A7E3-AD4F-2AD1-42FB-8F27D60C283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7" name="Segnaposto data 6">
            <a:extLst>
              <a:ext uri="{FF2B5EF4-FFF2-40B4-BE49-F238E27FC236}">
                <a16:creationId xmlns:a16="http://schemas.microsoft.com/office/drawing/2014/main" id="{ABA04F9D-3601-8D15-CDE3-788FD916E38C}"/>
              </a:ext>
            </a:extLst>
          </p:cNvPr>
          <p:cNvSpPr>
            <a:spLocks noGrp="1"/>
          </p:cNvSpPr>
          <p:nvPr>
            <p:ph type="dt" sz="half" idx="10"/>
          </p:nvPr>
        </p:nvSpPr>
        <p:spPr/>
        <p:txBody>
          <a:bodyPr/>
          <a:lstStyle/>
          <a:p>
            <a:fld id="{D06E532F-7783-44DA-A371-83FE9037D312}" type="datetimeFigureOut">
              <a:rPr lang="en-GB" smtClean="0"/>
              <a:t>03/04/2025</a:t>
            </a:fld>
            <a:endParaRPr lang="en-GB"/>
          </a:p>
        </p:txBody>
      </p:sp>
      <p:sp>
        <p:nvSpPr>
          <p:cNvPr id="8" name="Segnaposto piè di pagina 7">
            <a:extLst>
              <a:ext uri="{FF2B5EF4-FFF2-40B4-BE49-F238E27FC236}">
                <a16:creationId xmlns:a16="http://schemas.microsoft.com/office/drawing/2014/main" id="{85FC820C-8173-A61D-32CF-5C53579A90BD}"/>
              </a:ext>
            </a:extLst>
          </p:cNvPr>
          <p:cNvSpPr>
            <a:spLocks noGrp="1"/>
          </p:cNvSpPr>
          <p:nvPr>
            <p:ph type="ftr" sz="quarter" idx="11"/>
          </p:nvPr>
        </p:nvSpPr>
        <p:spPr/>
        <p:txBody>
          <a:bodyPr/>
          <a:lstStyle/>
          <a:p>
            <a:endParaRPr lang="en-GB"/>
          </a:p>
        </p:txBody>
      </p:sp>
      <p:sp>
        <p:nvSpPr>
          <p:cNvPr id="9" name="Segnaposto numero diapositiva 8">
            <a:extLst>
              <a:ext uri="{FF2B5EF4-FFF2-40B4-BE49-F238E27FC236}">
                <a16:creationId xmlns:a16="http://schemas.microsoft.com/office/drawing/2014/main" id="{0720FEFB-D6F7-25AD-E510-0F1570797AFF}"/>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12641718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76F0E2-6C0D-AA89-4AB1-C30F966565AA}"/>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data 2">
            <a:extLst>
              <a:ext uri="{FF2B5EF4-FFF2-40B4-BE49-F238E27FC236}">
                <a16:creationId xmlns:a16="http://schemas.microsoft.com/office/drawing/2014/main" id="{C492BCF8-59E2-0E68-105C-85281203BCC6}"/>
              </a:ext>
            </a:extLst>
          </p:cNvPr>
          <p:cNvSpPr>
            <a:spLocks noGrp="1"/>
          </p:cNvSpPr>
          <p:nvPr>
            <p:ph type="dt" sz="half" idx="10"/>
          </p:nvPr>
        </p:nvSpPr>
        <p:spPr/>
        <p:txBody>
          <a:bodyPr/>
          <a:lstStyle/>
          <a:p>
            <a:fld id="{D06E532F-7783-44DA-A371-83FE9037D312}" type="datetimeFigureOut">
              <a:rPr lang="en-GB" smtClean="0"/>
              <a:t>03/04/2025</a:t>
            </a:fld>
            <a:endParaRPr lang="en-GB"/>
          </a:p>
        </p:txBody>
      </p:sp>
      <p:sp>
        <p:nvSpPr>
          <p:cNvPr id="4" name="Segnaposto piè di pagina 3">
            <a:extLst>
              <a:ext uri="{FF2B5EF4-FFF2-40B4-BE49-F238E27FC236}">
                <a16:creationId xmlns:a16="http://schemas.microsoft.com/office/drawing/2014/main" id="{8A2143CC-10CB-CC8B-09B3-C9EFED0C9A93}"/>
              </a:ext>
            </a:extLst>
          </p:cNvPr>
          <p:cNvSpPr>
            <a:spLocks noGrp="1"/>
          </p:cNvSpPr>
          <p:nvPr>
            <p:ph type="ftr" sz="quarter" idx="11"/>
          </p:nvPr>
        </p:nvSpPr>
        <p:spPr/>
        <p:txBody>
          <a:bodyPr/>
          <a:lstStyle/>
          <a:p>
            <a:endParaRPr lang="en-GB"/>
          </a:p>
        </p:txBody>
      </p:sp>
      <p:sp>
        <p:nvSpPr>
          <p:cNvPr id="5" name="Segnaposto numero diapositiva 4">
            <a:extLst>
              <a:ext uri="{FF2B5EF4-FFF2-40B4-BE49-F238E27FC236}">
                <a16:creationId xmlns:a16="http://schemas.microsoft.com/office/drawing/2014/main" id="{B2FCF32E-54BD-6F13-5876-041554F85F76}"/>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16845496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88560178-6CEC-67F3-BB54-6203D5B1C721}"/>
              </a:ext>
            </a:extLst>
          </p:cNvPr>
          <p:cNvSpPr>
            <a:spLocks noGrp="1"/>
          </p:cNvSpPr>
          <p:nvPr>
            <p:ph type="dt" sz="half" idx="10"/>
          </p:nvPr>
        </p:nvSpPr>
        <p:spPr/>
        <p:txBody>
          <a:bodyPr/>
          <a:lstStyle/>
          <a:p>
            <a:fld id="{D06E532F-7783-44DA-A371-83FE9037D312}" type="datetimeFigureOut">
              <a:rPr lang="en-GB" smtClean="0"/>
              <a:t>03/04/2025</a:t>
            </a:fld>
            <a:endParaRPr lang="en-GB"/>
          </a:p>
        </p:txBody>
      </p:sp>
      <p:sp>
        <p:nvSpPr>
          <p:cNvPr id="3" name="Segnaposto piè di pagina 2">
            <a:extLst>
              <a:ext uri="{FF2B5EF4-FFF2-40B4-BE49-F238E27FC236}">
                <a16:creationId xmlns:a16="http://schemas.microsoft.com/office/drawing/2014/main" id="{E544F926-0437-C6D8-366E-631B0ECA1F12}"/>
              </a:ext>
            </a:extLst>
          </p:cNvPr>
          <p:cNvSpPr>
            <a:spLocks noGrp="1"/>
          </p:cNvSpPr>
          <p:nvPr>
            <p:ph type="ftr" sz="quarter" idx="11"/>
          </p:nvPr>
        </p:nvSpPr>
        <p:spPr/>
        <p:txBody>
          <a:bodyPr/>
          <a:lstStyle/>
          <a:p>
            <a:endParaRPr lang="en-GB"/>
          </a:p>
        </p:txBody>
      </p:sp>
      <p:sp>
        <p:nvSpPr>
          <p:cNvPr id="4" name="Segnaposto numero diapositiva 3">
            <a:extLst>
              <a:ext uri="{FF2B5EF4-FFF2-40B4-BE49-F238E27FC236}">
                <a16:creationId xmlns:a16="http://schemas.microsoft.com/office/drawing/2014/main" id="{F776A974-E438-4C7B-1FD2-5CFA8D01B2C7}"/>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42413533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03F181-55C0-C384-4482-1AC9165A567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877EE38D-698E-11DB-12CA-324D0B01C1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testo 3">
            <a:extLst>
              <a:ext uri="{FF2B5EF4-FFF2-40B4-BE49-F238E27FC236}">
                <a16:creationId xmlns:a16="http://schemas.microsoft.com/office/drawing/2014/main" id="{88292A8F-44FD-2BED-C5EE-8AD4E17C02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62019A1-EE3C-E654-6342-088B0C54D90A}"/>
              </a:ext>
            </a:extLst>
          </p:cNvPr>
          <p:cNvSpPr>
            <a:spLocks noGrp="1"/>
          </p:cNvSpPr>
          <p:nvPr>
            <p:ph type="dt" sz="half" idx="10"/>
          </p:nvPr>
        </p:nvSpPr>
        <p:spPr/>
        <p:txBody>
          <a:bodyPr/>
          <a:lstStyle/>
          <a:p>
            <a:fld id="{D06E532F-7783-44DA-A371-83FE9037D312}" type="datetimeFigureOut">
              <a:rPr lang="en-GB" smtClean="0"/>
              <a:t>03/04/2025</a:t>
            </a:fld>
            <a:endParaRPr lang="en-GB"/>
          </a:p>
        </p:txBody>
      </p:sp>
      <p:sp>
        <p:nvSpPr>
          <p:cNvPr id="6" name="Segnaposto piè di pagina 5">
            <a:extLst>
              <a:ext uri="{FF2B5EF4-FFF2-40B4-BE49-F238E27FC236}">
                <a16:creationId xmlns:a16="http://schemas.microsoft.com/office/drawing/2014/main" id="{626CAEC0-29EE-555E-ED25-5E3DAB1B872F}"/>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1809B26D-8BDB-AB20-0075-362FA0808851}"/>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2532913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5_Diapositiva titolo">
    <p:spTree>
      <p:nvGrpSpPr>
        <p:cNvPr id="1" name=""/>
        <p:cNvGrpSpPr/>
        <p:nvPr/>
      </p:nvGrpSpPr>
      <p:grpSpPr>
        <a:xfrm>
          <a:off x="0" y="0"/>
          <a:ext cx="0" cy="0"/>
          <a:chOff x="0" y="0"/>
          <a:chExt cx="0" cy="0"/>
        </a:xfrm>
      </p:grpSpPr>
      <p:pic>
        <p:nvPicPr>
          <p:cNvPr id="2" name="Immagine 8">
            <a:extLst>
              <a:ext uri="{FF2B5EF4-FFF2-40B4-BE49-F238E27FC236}">
                <a16:creationId xmlns:a16="http://schemas.microsoft.com/office/drawing/2014/main" id="{624A7E2F-1051-8E25-4CCC-BBEA8701494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147"/>
          <a:stretch/>
        </p:blipFill>
        <p:spPr bwMode="auto">
          <a:xfrm>
            <a:off x="959675" y="-1"/>
            <a:ext cx="11231033"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ttore 1 13">
            <a:extLst>
              <a:ext uri="{FF2B5EF4-FFF2-40B4-BE49-F238E27FC236}">
                <a16:creationId xmlns:a16="http://schemas.microsoft.com/office/drawing/2014/main" id="{B7BDFFC5-C1AE-9322-53B6-DEF7FB437A72}"/>
              </a:ext>
            </a:extLst>
          </p:cNvPr>
          <p:cNvCxnSpPr/>
          <p:nvPr userDrawn="1"/>
        </p:nvCxnSpPr>
        <p:spPr bwMode="auto">
          <a:xfrm>
            <a:off x="480485" y="6119813"/>
            <a:ext cx="11231033" cy="0"/>
          </a:xfrm>
          <a:prstGeom prst="line">
            <a:avLst/>
          </a:prstGeom>
          <a:ln>
            <a:solidFill>
              <a:schemeClr val="bg1">
                <a:lumMod val="50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 name="Connettore 1 14">
            <a:extLst>
              <a:ext uri="{FF2B5EF4-FFF2-40B4-BE49-F238E27FC236}">
                <a16:creationId xmlns:a16="http://schemas.microsoft.com/office/drawing/2014/main" id="{B4AD5388-72CF-AE0D-4FA1-45675624D716}"/>
              </a:ext>
            </a:extLst>
          </p:cNvPr>
          <p:cNvCxnSpPr/>
          <p:nvPr userDrawn="1"/>
        </p:nvCxnSpPr>
        <p:spPr bwMode="auto">
          <a:xfrm flipV="1">
            <a:off x="3312584" y="2879726"/>
            <a:ext cx="0" cy="900113"/>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pic>
        <p:nvPicPr>
          <p:cNvPr id="7" name="Immagine 14">
            <a:extLst>
              <a:ext uri="{FF2B5EF4-FFF2-40B4-BE49-F238E27FC236}">
                <a16:creationId xmlns:a16="http://schemas.microsoft.com/office/drawing/2014/main" id="{08FD0B98-A1CC-F999-7BF7-7ED67E056DE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80488" y="2819400"/>
            <a:ext cx="2491311" cy="981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3"/>
          <p:cNvSpPr>
            <a:spLocks noGrp="1" noChangeArrowheads="1"/>
          </p:cNvSpPr>
          <p:nvPr>
            <p:ph type="ctrTitle"/>
          </p:nvPr>
        </p:nvSpPr>
        <p:spPr>
          <a:xfrm>
            <a:off x="3551240" y="2880000"/>
            <a:ext cx="8160277" cy="540000"/>
          </a:xfrm>
          <a:prstGeom prst="rect">
            <a:avLst/>
          </a:prstGeom>
        </p:spPr>
        <p:txBody>
          <a:bodyPr/>
          <a:lstStyle>
            <a:lvl1pPr algn="l">
              <a:defRPr sz="2800" baseline="0">
                <a:solidFill>
                  <a:schemeClr val="tx1">
                    <a:lumMod val="50000"/>
                  </a:schemeClr>
                </a:solidFill>
                <a:latin typeface="+mj-lt"/>
              </a:defRPr>
            </a:lvl1pPr>
          </a:lstStyle>
          <a:p>
            <a:r>
              <a:rPr lang="it-IT" dirty="0"/>
              <a:t>Fare clic per modificare lo stile del titolo</a:t>
            </a:r>
          </a:p>
        </p:txBody>
      </p:sp>
      <p:sp>
        <p:nvSpPr>
          <p:cNvPr id="11" name="Rectangle 4"/>
          <p:cNvSpPr>
            <a:spLocks noGrp="1" noChangeArrowheads="1"/>
          </p:cNvSpPr>
          <p:nvPr>
            <p:ph type="subTitle" idx="1"/>
          </p:nvPr>
        </p:nvSpPr>
        <p:spPr>
          <a:xfrm>
            <a:off x="3551240" y="3501010"/>
            <a:ext cx="8160277" cy="360039"/>
          </a:xfrm>
          <a:prstGeom prst="rect">
            <a:avLst/>
          </a:prstGeom>
        </p:spPr>
        <p:txBody>
          <a:bodyPr/>
          <a:lstStyle>
            <a:lvl1pPr marL="0" indent="0" algn="l">
              <a:defRPr sz="1500">
                <a:solidFill>
                  <a:schemeClr val="bg1">
                    <a:lumMod val="50000"/>
                  </a:schemeClr>
                </a:solidFill>
                <a:latin typeface="Frutiger LT 45 Light" pitchFamily="34" charset="0"/>
              </a:defRPr>
            </a:lvl1pPr>
          </a:lstStyle>
          <a:p>
            <a:r>
              <a:rPr lang="it-IT" dirty="0"/>
              <a:t>Fare clic per modificare lo stile del sottotitolo dello schema</a:t>
            </a:r>
          </a:p>
        </p:txBody>
      </p:sp>
      <p:sp>
        <p:nvSpPr>
          <p:cNvPr id="8" name="CasellaDiTesto 7">
            <a:extLst>
              <a:ext uri="{FF2B5EF4-FFF2-40B4-BE49-F238E27FC236}">
                <a16:creationId xmlns:a16="http://schemas.microsoft.com/office/drawing/2014/main" id="{ADAF68AA-2CC2-E0C5-26F1-CC8EA9E066DB}"/>
              </a:ext>
            </a:extLst>
          </p:cNvPr>
          <p:cNvSpPr txBox="1">
            <a:spLocks noChangeArrowheads="1"/>
          </p:cNvSpPr>
          <p:nvPr userDrawn="1"/>
        </p:nvSpPr>
        <p:spPr bwMode="auto">
          <a:xfrm>
            <a:off x="480485" y="6357937"/>
            <a:ext cx="2015067" cy="261938"/>
          </a:xfrm>
          <a:prstGeom prst="rect">
            <a:avLst/>
          </a:prstGeom>
          <a:noFill/>
          <a:ln>
            <a:noFill/>
          </a:ln>
        </p:spPr>
        <p:txBody>
          <a:bodyPr>
            <a:spAutoFit/>
          </a:bodyPr>
          <a:lstStyle>
            <a:lvl1pPr>
              <a:defRPr sz="2400">
                <a:solidFill>
                  <a:schemeClr val="tx1"/>
                </a:solidFill>
                <a:latin typeface="Arial" charset="0"/>
                <a:ea typeface="ＭＳ Ｐゴシック" pitchFamily="92" charset="-128"/>
              </a:defRPr>
            </a:lvl1pPr>
            <a:lvl2pPr marL="742950" indent="-285750">
              <a:defRPr sz="2400">
                <a:solidFill>
                  <a:schemeClr val="tx1"/>
                </a:solidFill>
                <a:latin typeface="Arial" charset="0"/>
                <a:ea typeface="ＭＳ Ｐゴシック" pitchFamily="92" charset="-128"/>
              </a:defRPr>
            </a:lvl2pPr>
            <a:lvl3pPr marL="1143000" indent="-228600">
              <a:defRPr sz="2400">
                <a:solidFill>
                  <a:schemeClr val="tx1"/>
                </a:solidFill>
                <a:latin typeface="Arial" charset="0"/>
                <a:ea typeface="ＭＳ Ｐゴシック" pitchFamily="92" charset="-128"/>
              </a:defRPr>
            </a:lvl3pPr>
            <a:lvl4pPr marL="1600200" indent="-228600">
              <a:defRPr sz="2400">
                <a:solidFill>
                  <a:schemeClr val="tx1"/>
                </a:solidFill>
                <a:latin typeface="Arial" charset="0"/>
                <a:ea typeface="ＭＳ Ｐゴシック" pitchFamily="92" charset="-128"/>
              </a:defRPr>
            </a:lvl4pPr>
            <a:lvl5pPr marL="2057400" indent="-228600">
              <a:defRPr sz="2400">
                <a:solidFill>
                  <a:schemeClr val="tx1"/>
                </a:solidFill>
                <a:latin typeface="Arial" charset="0"/>
                <a:ea typeface="ＭＳ Ｐゴシック" pitchFamily="9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9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9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9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92" charset="-128"/>
              </a:defRPr>
            </a:lvl9pPr>
          </a:lstStyle>
          <a:p>
            <a:pPr>
              <a:defRPr/>
            </a:pPr>
            <a:r>
              <a:rPr lang="it-IT" altLang="it-IT" sz="1100" i="1" dirty="0">
                <a:solidFill>
                  <a:srgbClr val="002776">
                    <a:alpha val="65000"/>
                  </a:srgbClr>
                </a:solidFill>
                <a:latin typeface="Tahoma" charset="0"/>
              </a:rPr>
              <a:t>MEF – RGS – SeSD</a:t>
            </a:r>
          </a:p>
        </p:txBody>
      </p:sp>
    </p:spTree>
    <p:extLst>
      <p:ext uri="{BB962C8B-B14F-4D97-AF65-F5344CB8AC3E}">
        <p14:creationId xmlns:p14="http://schemas.microsoft.com/office/powerpoint/2010/main" val="32734525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B8D78B-4FF1-72F1-7144-47FA135EFA3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GB"/>
          </a:p>
        </p:txBody>
      </p:sp>
      <p:sp>
        <p:nvSpPr>
          <p:cNvPr id="3" name="Segnaposto immagine 2">
            <a:extLst>
              <a:ext uri="{FF2B5EF4-FFF2-40B4-BE49-F238E27FC236}">
                <a16:creationId xmlns:a16="http://schemas.microsoft.com/office/drawing/2014/main" id="{8CFB3CEE-729A-BFD1-B279-FB5CE17ECE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Segnaposto testo 3">
            <a:extLst>
              <a:ext uri="{FF2B5EF4-FFF2-40B4-BE49-F238E27FC236}">
                <a16:creationId xmlns:a16="http://schemas.microsoft.com/office/drawing/2014/main" id="{45718894-C11F-3CD3-89A3-78CE0B6128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5758BA1-FB13-FAFA-61F8-91465110AE1F}"/>
              </a:ext>
            </a:extLst>
          </p:cNvPr>
          <p:cNvSpPr>
            <a:spLocks noGrp="1"/>
          </p:cNvSpPr>
          <p:nvPr>
            <p:ph type="dt" sz="half" idx="10"/>
          </p:nvPr>
        </p:nvSpPr>
        <p:spPr/>
        <p:txBody>
          <a:bodyPr/>
          <a:lstStyle/>
          <a:p>
            <a:fld id="{D06E532F-7783-44DA-A371-83FE9037D312}" type="datetimeFigureOut">
              <a:rPr lang="en-GB" smtClean="0"/>
              <a:t>03/04/2025</a:t>
            </a:fld>
            <a:endParaRPr lang="en-GB"/>
          </a:p>
        </p:txBody>
      </p:sp>
      <p:sp>
        <p:nvSpPr>
          <p:cNvPr id="6" name="Segnaposto piè di pagina 5">
            <a:extLst>
              <a:ext uri="{FF2B5EF4-FFF2-40B4-BE49-F238E27FC236}">
                <a16:creationId xmlns:a16="http://schemas.microsoft.com/office/drawing/2014/main" id="{8553CE1F-7E6A-58CC-081F-7BE9BDB3F669}"/>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67F7A263-0CBB-E61D-E9D5-0CFADE13DCD1}"/>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28090162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91407B-45B9-7D2B-6987-0B86AAB929C1}"/>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testo verticale 2">
            <a:extLst>
              <a:ext uri="{FF2B5EF4-FFF2-40B4-BE49-F238E27FC236}">
                <a16:creationId xmlns:a16="http://schemas.microsoft.com/office/drawing/2014/main" id="{B6E6607E-676B-08EB-78D4-B913B49EEF7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E03C1F34-4035-E7F4-6DF3-A4885301BFEF}"/>
              </a:ext>
            </a:extLst>
          </p:cNvPr>
          <p:cNvSpPr>
            <a:spLocks noGrp="1"/>
          </p:cNvSpPr>
          <p:nvPr>
            <p:ph type="dt" sz="half" idx="10"/>
          </p:nvPr>
        </p:nvSpPr>
        <p:spPr/>
        <p:txBody>
          <a:bodyPr/>
          <a:lstStyle/>
          <a:p>
            <a:fld id="{D06E532F-7783-44DA-A371-83FE9037D312}" type="datetimeFigureOut">
              <a:rPr lang="en-GB" smtClean="0"/>
              <a:t>03/04/2025</a:t>
            </a:fld>
            <a:endParaRPr lang="en-GB"/>
          </a:p>
        </p:txBody>
      </p:sp>
      <p:sp>
        <p:nvSpPr>
          <p:cNvPr id="5" name="Segnaposto piè di pagina 4">
            <a:extLst>
              <a:ext uri="{FF2B5EF4-FFF2-40B4-BE49-F238E27FC236}">
                <a16:creationId xmlns:a16="http://schemas.microsoft.com/office/drawing/2014/main" id="{E345ADB8-F89E-8203-9824-C3A9D41640E3}"/>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C90CE936-8C09-F575-D212-8125527A1E5A}"/>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13681895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BE9373C-F5CB-8516-169D-4D998D65745F}"/>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GB"/>
          </a:p>
        </p:txBody>
      </p:sp>
      <p:sp>
        <p:nvSpPr>
          <p:cNvPr id="3" name="Segnaposto testo verticale 2">
            <a:extLst>
              <a:ext uri="{FF2B5EF4-FFF2-40B4-BE49-F238E27FC236}">
                <a16:creationId xmlns:a16="http://schemas.microsoft.com/office/drawing/2014/main" id="{35127BD3-A645-BBE6-3B92-149C36DB0B56}"/>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F3265528-9340-8D66-1409-E2A2908B5AAE}"/>
              </a:ext>
            </a:extLst>
          </p:cNvPr>
          <p:cNvSpPr>
            <a:spLocks noGrp="1"/>
          </p:cNvSpPr>
          <p:nvPr>
            <p:ph type="dt" sz="half" idx="10"/>
          </p:nvPr>
        </p:nvSpPr>
        <p:spPr/>
        <p:txBody>
          <a:bodyPr/>
          <a:lstStyle/>
          <a:p>
            <a:fld id="{D06E532F-7783-44DA-A371-83FE9037D312}" type="datetimeFigureOut">
              <a:rPr lang="en-GB" smtClean="0"/>
              <a:t>03/04/2025</a:t>
            </a:fld>
            <a:endParaRPr lang="en-GB"/>
          </a:p>
        </p:txBody>
      </p:sp>
      <p:sp>
        <p:nvSpPr>
          <p:cNvPr id="5" name="Segnaposto piè di pagina 4">
            <a:extLst>
              <a:ext uri="{FF2B5EF4-FFF2-40B4-BE49-F238E27FC236}">
                <a16:creationId xmlns:a16="http://schemas.microsoft.com/office/drawing/2014/main" id="{105F1AF3-5C99-F3A9-6741-98E1C638866C}"/>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95B87DC2-CE42-2492-8DDC-C3E28DC98057}"/>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18899787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Diapositiva titolo">
    <p:spTree>
      <p:nvGrpSpPr>
        <p:cNvPr id="1" name=""/>
        <p:cNvGrpSpPr/>
        <p:nvPr/>
      </p:nvGrpSpPr>
      <p:grpSpPr>
        <a:xfrm>
          <a:off x="0" y="0"/>
          <a:ext cx="0" cy="0"/>
          <a:chOff x="0" y="0"/>
          <a:chExt cx="0" cy="0"/>
        </a:xfrm>
      </p:grpSpPr>
      <p:sp>
        <p:nvSpPr>
          <p:cNvPr id="10" name="Rectangle 3"/>
          <p:cNvSpPr>
            <a:spLocks noGrp="1" noChangeArrowheads="1"/>
          </p:cNvSpPr>
          <p:nvPr>
            <p:ph type="ctrTitle"/>
          </p:nvPr>
        </p:nvSpPr>
        <p:spPr>
          <a:xfrm>
            <a:off x="228600" y="2819400"/>
            <a:ext cx="8160277" cy="540000"/>
          </a:xfrm>
          <a:prstGeom prst="rect">
            <a:avLst/>
          </a:prstGeom>
        </p:spPr>
        <p:txBody>
          <a:bodyPr/>
          <a:lstStyle>
            <a:lvl1pPr algn="l">
              <a:defRPr sz="2800" baseline="0">
                <a:solidFill>
                  <a:schemeClr val="tx1">
                    <a:lumMod val="50000"/>
                  </a:schemeClr>
                </a:solidFill>
                <a:latin typeface="+mj-lt"/>
              </a:defRPr>
            </a:lvl1pPr>
          </a:lstStyle>
          <a:p>
            <a:r>
              <a:rPr lang="it-IT" dirty="0"/>
              <a:t>Fare clic per modificare lo stile del titolo</a:t>
            </a:r>
          </a:p>
        </p:txBody>
      </p:sp>
      <p:sp>
        <p:nvSpPr>
          <p:cNvPr id="11" name="Rectangle 4"/>
          <p:cNvSpPr>
            <a:spLocks noGrp="1" noChangeArrowheads="1"/>
          </p:cNvSpPr>
          <p:nvPr>
            <p:ph type="subTitle" idx="1"/>
          </p:nvPr>
        </p:nvSpPr>
        <p:spPr>
          <a:xfrm>
            <a:off x="228600" y="3440410"/>
            <a:ext cx="8160277" cy="360039"/>
          </a:xfrm>
          <a:prstGeom prst="rect">
            <a:avLst/>
          </a:prstGeom>
        </p:spPr>
        <p:txBody>
          <a:bodyPr/>
          <a:lstStyle>
            <a:lvl1pPr marL="0" indent="0" algn="l">
              <a:defRPr sz="1500">
                <a:solidFill>
                  <a:schemeClr val="bg1">
                    <a:lumMod val="50000"/>
                  </a:schemeClr>
                </a:solidFill>
                <a:latin typeface="Frutiger LT 45 Light" pitchFamily="34" charset="0"/>
              </a:defRPr>
            </a:lvl1pPr>
          </a:lstStyle>
          <a:p>
            <a:r>
              <a:rPr lang="it-IT" dirty="0"/>
              <a:t>Fare clic per modificare lo stile del sottotitolo dello schema</a:t>
            </a:r>
          </a:p>
        </p:txBody>
      </p:sp>
      <p:pic>
        <p:nvPicPr>
          <p:cNvPr id="5" name="Picture 3">
            <a:extLst>
              <a:ext uri="{FF2B5EF4-FFF2-40B4-BE49-F238E27FC236}">
                <a16:creationId xmlns:a16="http://schemas.microsoft.com/office/drawing/2014/main" id="{BFA13F38-3B0A-8AEB-1466-2828FAA11E61}"/>
              </a:ext>
            </a:extLst>
          </p:cNvPr>
          <p:cNvPicPr>
            <a:picLocks noChangeAspect="1" noChangeArrowheads="1"/>
          </p:cNvPicPr>
          <p:nvPr userDrawn="1"/>
        </p:nvPicPr>
        <p:blipFill>
          <a:blip r:embed="rId2">
            <a:alphaModFix amt="35000"/>
            <a:extLst>
              <a:ext uri="{28A0092B-C50C-407E-A947-70E740481C1C}">
                <a14:useLocalDpi xmlns:a14="http://schemas.microsoft.com/office/drawing/2010/main" val="0"/>
              </a:ext>
            </a:extLst>
          </a:blip>
          <a:srcRect/>
          <a:stretch>
            <a:fillRect/>
          </a:stretch>
        </p:blipFill>
        <p:spPr bwMode="auto">
          <a:xfrm>
            <a:off x="6553200" y="10377"/>
            <a:ext cx="5625269" cy="5857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a:extLst>
              <a:ext uri="{FF2B5EF4-FFF2-40B4-BE49-F238E27FC236}">
                <a16:creationId xmlns:a16="http://schemas.microsoft.com/office/drawing/2014/main" id="{4F487B3B-84B1-3936-E87F-4B322F79B5B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5876684"/>
            <a:ext cx="12192000" cy="981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89441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_Diapositiva titolo">
    <p:spTree>
      <p:nvGrpSpPr>
        <p:cNvPr id="1" name=""/>
        <p:cNvGrpSpPr/>
        <p:nvPr/>
      </p:nvGrpSpPr>
      <p:grpSpPr>
        <a:xfrm>
          <a:off x="0" y="0"/>
          <a:ext cx="0" cy="0"/>
          <a:chOff x="0" y="0"/>
          <a:chExt cx="0" cy="0"/>
        </a:xfrm>
      </p:grpSpPr>
      <p:sp>
        <p:nvSpPr>
          <p:cNvPr id="10" name="Rectangle 3"/>
          <p:cNvSpPr>
            <a:spLocks noGrp="1" noChangeArrowheads="1"/>
          </p:cNvSpPr>
          <p:nvPr>
            <p:ph type="ctrTitle"/>
          </p:nvPr>
        </p:nvSpPr>
        <p:spPr>
          <a:xfrm>
            <a:off x="849348" y="2880000"/>
            <a:ext cx="8160277" cy="540000"/>
          </a:xfrm>
          <a:prstGeom prst="rect">
            <a:avLst/>
          </a:prstGeom>
        </p:spPr>
        <p:txBody>
          <a:bodyPr/>
          <a:lstStyle>
            <a:lvl1pPr algn="l">
              <a:defRPr sz="2800" baseline="0">
                <a:solidFill>
                  <a:schemeClr val="tx1">
                    <a:lumMod val="50000"/>
                  </a:schemeClr>
                </a:solidFill>
                <a:latin typeface="+mj-lt"/>
              </a:defRPr>
            </a:lvl1pPr>
          </a:lstStyle>
          <a:p>
            <a:r>
              <a:rPr lang="it-IT" dirty="0"/>
              <a:t>Fare clic per modificare lo stile del titolo</a:t>
            </a:r>
          </a:p>
        </p:txBody>
      </p:sp>
      <p:sp>
        <p:nvSpPr>
          <p:cNvPr id="11" name="Rectangle 4"/>
          <p:cNvSpPr>
            <a:spLocks noGrp="1" noChangeArrowheads="1"/>
          </p:cNvSpPr>
          <p:nvPr>
            <p:ph type="subTitle" idx="1"/>
          </p:nvPr>
        </p:nvSpPr>
        <p:spPr>
          <a:xfrm>
            <a:off x="849348" y="3501010"/>
            <a:ext cx="8160277" cy="360039"/>
          </a:xfrm>
          <a:prstGeom prst="rect">
            <a:avLst/>
          </a:prstGeom>
        </p:spPr>
        <p:txBody>
          <a:bodyPr/>
          <a:lstStyle>
            <a:lvl1pPr marL="0" indent="0" algn="l">
              <a:defRPr sz="1500">
                <a:solidFill>
                  <a:schemeClr val="bg1">
                    <a:lumMod val="50000"/>
                  </a:schemeClr>
                </a:solidFill>
                <a:latin typeface="Frutiger LT 45 Light" pitchFamily="34" charset="0"/>
              </a:defRPr>
            </a:lvl1pPr>
          </a:lstStyle>
          <a:p>
            <a:r>
              <a:rPr lang="it-IT" dirty="0"/>
              <a:t>Fare clic per modificare lo stile del sottotitolo dello schema</a:t>
            </a:r>
          </a:p>
        </p:txBody>
      </p:sp>
      <p:sp>
        <p:nvSpPr>
          <p:cNvPr id="7" name="Rectangle 4">
            <a:extLst>
              <a:ext uri="{FF2B5EF4-FFF2-40B4-BE49-F238E27FC236}">
                <a16:creationId xmlns:a16="http://schemas.microsoft.com/office/drawing/2014/main" id="{DF887A54-31A7-82FF-32A1-884DE5DFA272}"/>
              </a:ext>
            </a:extLst>
          </p:cNvPr>
          <p:cNvSpPr>
            <a:spLocks noGrp="1" noChangeArrowheads="1"/>
          </p:cNvSpPr>
          <p:nvPr>
            <p:ph type="dt" sz="half" idx="10"/>
          </p:nvPr>
        </p:nvSpPr>
        <p:spPr>
          <a:xfrm>
            <a:off x="1127538" y="5761513"/>
            <a:ext cx="2743200" cy="365125"/>
          </a:xfrm>
        </p:spPr>
        <p:txBody>
          <a:bodyPr/>
          <a:lstStyle>
            <a:lvl1pPr algn="r">
              <a:spcBef>
                <a:spcPct val="0"/>
              </a:spcBef>
              <a:defRPr sz="1000">
                <a:solidFill>
                  <a:srgbClr val="0B3066"/>
                </a:solidFill>
                <a:latin typeface="+mj-lt"/>
                <a:ea typeface="ＭＳ Ｐゴシック" charset="-128"/>
              </a:defRPr>
            </a:lvl1pPr>
          </a:lstStyle>
          <a:p>
            <a:pPr>
              <a:defRPr/>
            </a:pPr>
            <a:endParaRPr lang="it-IT" dirty="0"/>
          </a:p>
        </p:txBody>
      </p:sp>
      <p:sp>
        <p:nvSpPr>
          <p:cNvPr id="8" name="Rectangle 5">
            <a:extLst>
              <a:ext uri="{FF2B5EF4-FFF2-40B4-BE49-F238E27FC236}">
                <a16:creationId xmlns:a16="http://schemas.microsoft.com/office/drawing/2014/main" id="{DA400D1F-79D8-D525-F31E-68025EB45737}"/>
              </a:ext>
            </a:extLst>
          </p:cNvPr>
          <p:cNvSpPr>
            <a:spLocks noGrp="1" noChangeArrowheads="1"/>
          </p:cNvSpPr>
          <p:nvPr>
            <p:ph type="ftr" sz="quarter" idx="11"/>
          </p:nvPr>
        </p:nvSpPr>
        <p:spPr/>
        <p:txBody>
          <a:bodyPr/>
          <a:lstStyle>
            <a:lvl1pPr algn="r">
              <a:spcBef>
                <a:spcPct val="0"/>
              </a:spcBef>
              <a:defRPr sz="1000">
                <a:solidFill>
                  <a:srgbClr val="0B3066"/>
                </a:solidFill>
                <a:latin typeface="+mj-lt"/>
                <a:ea typeface="ＭＳ Ｐゴシック" charset="-128"/>
              </a:defRPr>
            </a:lvl1pPr>
          </a:lstStyle>
          <a:p>
            <a:pPr>
              <a:defRPr/>
            </a:pPr>
            <a:endParaRPr lang="it-IT"/>
          </a:p>
        </p:txBody>
      </p:sp>
      <p:sp>
        <p:nvSpPr>
          <p:cNvPr id="9" name="Rectangle 6">
            <a:extLst>
              <a:ext uri="{FF2B5EF4-FFF2-40B4-BE49-F238E27FC236}">
                <a16:creationId xmlns:a16="http://schemas.microsoft.com/office/drawing/2014/main" id="{9D3C4A1F-0443-FDD9-476E-C92165EB1109}"/>
              </a:ext>
            </a:extLst>
          </p:cNvPr>
          <p:cNvSpPr>
            <a:spLocks noGrp="1" noChangeArrowheads="1"/>
          </p:cNvSpPr>
          <p:nvPr>
            <p:ph type="sldNum" sz="quarter" idx="12"/>
          </p:nvPr>
        </p:nvSpPr>
        <p:spPr/>
        <p:txBody>
          <a:bodyPr/>
          <a:lstStyle>
            <a:lvl1pPr>
              <a:defRPr/>
            </a:lvl1pPr>
          </a:lstStyle>
          <a:p>
            <a:pPr>
              <a:defRPr/>
            </a:pPr>
            <a:fld id="{F9AE5B13-D8E1-4CF3-97A6-6C7B3FCA7C3E}" type="slidenum">
              <a:rPr lang="it-IT" altLang="it-IT"/>
              <a:pPr>
                <a:defRPr/>
              </a:pPr>
              <a:t>‹N›</a:t>
            </a:fld>
            <a:endParaRPr lang="it-IT" altLang="it-IT"/>
          </a:p>
        </p:txBody>
      </p:sp>
      <p:pic>
        <p:nvPicPr>
          <p:cNvPr id="12" name="Immagine 10">
            <a:extLst>
              <a:ext uri="{FF2B5EF4-FFF2-40B4-BE49-F238E27FC236}">
                <a16:creationId xmlns:a16="http://schemas.microsoft.com/office/drawing/2014/main" id="{C090D62A-800A-F0CC-EE0F-4E91A752C6D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14543" y="83623"/>
            <a:ext cx="1310216" cy="488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7">
            <a:extLst>
              <a:ext uri="{FF2B5EF4-FFF2-40B4-BE49-F238E27FC236}">
                <a16:creationId xmlns:a16="http://schemas.microsoft.com/office/drawing/2014/main" id="{C5EE2112-837D-64EE-5F5A-7EF1C324989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5876684"/>
            <a:ext cx="12192000" cy="981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27347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DF0FA0-98EE-56A8-53AA-881D6ECDCD1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GB"/>
          </a:p>
        </p:txBody>
      </p:sp>
      <p:sp>
        <p:nvSpPr>
          <p:cNvPr id="3" name="Sottotitolo 2">
            <a:extLst>
              <a:ext uri="{FF2B5EF4-FFF2-40B4-BE49-F238E27FC236}">
                <a16:creationId xmlns:a16="http://schemas.microsoft.com/office/drawing/2014/main" id="{E9A8BAC3-0A71-CD56-F125-8BEECE9085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GB"/>
          </a:p>
        </p:txBody>
      </p:sp>
      <p:sp>
        <p:nvSpPr>
          <p:cNvPr id="4" name="Segnaposto data 3">
            <a:extLst>
              <a:ext uri="{FF2B5EF4-FFF2-40B4-BE49-F238E27FC236}">
                <a16:creationId xmlns:a16="http://schemas.microsoft.com/office/drawing/2014/main" id="{39071498-1F30-18B2-A07F-4B2425EA4EDF}"/>
              </a:ext>
            </a:extLst>
          </p:cNvPr>
          <p:cNvSpPr>
            <a:spLocks noGrp="1"/>
          </p:cNvSpPr>
          <p:nvPr>
            <p:ph type="dt" sz="half" idx="10"/>
          </p:nvPr>
        </p:nvSpPr>
        <p:spPr/>
        <p:txBody>
          <a:bodyPr/>
          <a:lstStyle/>
          <a:p>
            <a:fld id="{D06E532F-7783-44DA-A371-83FE9037D312}" type="datetimeFigureOut">
              <a:rPr lang="en-GB" smtClean="0"/>
              <a:t>03/04/2025</a:t>
            </a:fld>
            <a:endParaRPr lang="en-GB"/>
          </a:p>
        </p:txBody>
      </p:sp>
      <p:sp>
        <p:nvSpPr>
          <p:cNvPr id="5" name="Segnaposto piè di pagina 4">
            <a:extLst>
              <a:ext uri="{FF2B5EF4-FFF2-40B4-BE49-F238E27FC236}">
                <a16:creationId xmlns:a16="http://schemas.microsoft.com/office/drawing/2014/main" id="{89711C5D-D22A-150F-2E56-9B1BFC4B89C8}"/>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21657CDD-146F-EDBE-7893-AEECFE1B74AD}"/>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1177762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D6758C-36DE-7069-93F3-9E3E4035B4CC}"/>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F7E8ECC9-EFA7-7ED2-B722-1E794A096CA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8BDC4DA9-F252-DF5F-AC68-C60DC5AD3472}"/>
              </a:ext>
            </a:extLst>
          </p:cNvPr>
          <p:cNvSpPr>
            <a:spLocks noGrp="1"/>
          </p:cNvSpPr>
          <p:nvPr>
            <p:ph type="dt" sz="half" idx="10"/>
          </p:nvPr>
        </p:nvSpPr>
        <p:spPr/>
        <p:txBody>
          <a:bodyPr/>
          <a:lstStyle/>
          <a:p>
            <a:fld id="{D06E532F-7783-44DA-A371-83FE9037D312}" type="datetimeFigureOut">
              <a:rPr lang="en-GB" smtClean="0"/>
              <a:t>03/04/2025</a:t>
            </a:fld>
            <a:endParaRPr lang="en-GB"/>
          </a:p>
        </p:txBody>
      </p:sp>
      <p:sp>
        <p:nvSpPr>
          <p:cNvPr id="5" name="Segnaposto piè di pagina 4">
            <a:extLst>
              <a:ext uri="{FF2B5EF4-FFF2-40B4-BE49-F238E27FC236}">
                <a16:creationId xmlns:a16="http://schemas.microsoft.com/office/drawing/2014/main" id="{D10AD9DD-8736-6925-CA73-BC7C81F78D2F}"/>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4399F08D-FD22-F6B6-26CD-BFD264F375BD}"/>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2621863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2E349D-1D70-6BD7-B783-BB4DC7BB5EB1}"/>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8B3D7DC8-AD3F-A408-A017-CCCAAFD6E8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22E1CA1D-B761-3E93-CB79-8CAF5C235B26}"/>
              </a:ext>
            </a:extLst>
          </p:cNvPr>
          <p:cNvSpPr>
            <a:spLocks noGrp="1"/>
          </p:cNvSpPr>
          <p:nvPr>
            <p:ph type="dt" sz="half" idx="10"/>
          </p:nvPr>
        </p:nvSpPr>
        <p:spPr/>
        <p:txBody>
          <a:bodyPr/>
          <a:lstStyle/>
          <a:p>
            <a:fld id="{D06E532F-7783-44DA-A371-83FE9037D312}" type="datetimeFigureOut">
              <a:rPr lang="en-GB" smtClean="0"/>
              <a:t>03/04/2025</a:t>
            </a:fld>
            <a:endParaRPr lang="en-GB"/>
          </a:p>
        </p:txBody>
      </p:sp>
      <p:sp>
        <p:nvSpPr>
          <p:cNvPr id="5" name="Segnaposto piè di pagina 4">
            <a:extLst>
              <a:ext uri="{FF2B5EF4-FFF2-40B4-BE49-F238E27FC236}">
                <a16:creationId xmlns:a16="http://schemas.microsoft.com/office/drawing/2014/main" id="{3659C8B5-6281-98A1-B9A9-CC91B2C512BF}"/>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53B7DD01-FF64-7857-8264-0BD280C25933}"/>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25524423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2B4189-9A62-2521-0BE1-030FAB9A37A4}"/>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99D8DBF7-1D0E-97F5-CAF5-550D57B00073}"/>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contenuto 3">
            <a:extLst>
              <a:ext uri="{FF2B5EF4-FFF2-40B4-BE49-F238E27FC236}">
                <a16:creationId xmlns:a16="http://schemas.microsoft.com/office/drawing/2014/main" id="{3EFC5534-C75B-EF14-2F17-E690EBCCBBCA}"/>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Segnaposto data 4">
            <a:extLst>
              <a:ext uri="{FF2B5EF4-FFF2-40B4-BE49-F238E27FC236}">
                <a16:creationId xmlns:a16="http://schemas.microsoft.com/office/drawing/2014/main" id="{8E1771F6-BBA4-1D32-7D3A-6390AC01A529}"/>
              </a:ext>
            </a:extLst>
          </p:cNvPr>
          <p:cNvSpPr>
            <a:spLocks noGrp="1"/>
          </p:cNvSpPr>
          <p:nvPr>
            <p:ph type="dt" sz="half" idx="10"/>
          </p:nvPr>
        </p:nvSpPr>
        <p:spPr/>
        <p:txBody>
          <a:bodyPr/>
          <a:lstStyle/>
          <a:p>
            <a:fld id="{D06E532F-7783-44DA-A371-83FE9037D312}" type="datetimeFigureOut">
              <a:rPr lang="en-GB" smtClean="0"/>
              <a:t>03/04/2025</a:t>
            </a:fld>
            <a:endParaRPr lang="en-GB"/>
          </a:p>
        </p:txBody>
      </p:sp>
      <p:sp>
        <p:nvSpPr>
          <p:cNvPr id="6" name="Segnaposto piè di pagina 5">
            <a:extLst>
              <a:ext uri="{FF2B5EF4-FFF2-40B4-BE49-F238E27FC236}">
                <a16:creationId xmlns:a16="http://schemas.microsoft.com/office/drawing/2014/main" id="{4285D4A0-43B1-9223-1111-EF0630F262CD}"/>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96BDE1C0-3A9E-C267-0BD6-01D4B949A703}"/>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29635771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5F3149-DBC0-61C7-682F-9CF99F89755F}"/>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CF37E10C-7D12-283F-3843-B4BC3BB4C0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BC71329-5751-3651-DA79-F7B22773DF3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Segnaposto testo 4">
            <a:extLst>
              <a:ext uri="{FF2B5EF4-FFF2-40B4-BE49-F238E27FC236}">
                <a16:creationId xmlns:a16="http://schemas.microsoft.com/office/drawing/2014/main" id="{D079A094-AC29-C35E-2772-AFE2259C41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662A7E3-AD4F-2AD1-42FB-8F27D60C283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7" name="Segnaposto data 6">
            <a:extLst>
              <a:ext uri="{FF2B5EF4-FFF2-40B4-BE49-F238E27FC236}">
                <a16:creationId xmlns:a16="http://schemas.microsoft.com/office/drawing/2014/main" id="{ABA04F9D-3601-8D15-CDE3-788FD916E38C}"/>
              </a:ext>
            </a:extLst>
          </p:cNvPr>
          <p:cNvSpPr>
            <a:spLocks noGrp="1"/>
          </p:cNvSpPr>
          <p:nvPr>
            <p:ph type="dt" sz="half" idx="10"/>
          </p:nvPr>
        </p:nvSpPr>
        <p:spPr/>
        <p:txBody>
          <a:bodyPr/>
          <a:lstStyle/>
          <a:p>
            <a:fld id="{D06E532F-7783-44DA-A371-83FE9037D312}" type="datetimeFigureOut">
              <a:rPr lang="en-GB" smtClean="0"/>
              <a:t>03/04/2025</a:t>
            </a:fld>
            <a:endParaRPr lang="en-GB"/>
          </a:p>
        </p:txBody>
      </p:sp>
      <p:sp>
        <p:nvSpPr>
          <p:cNvPr id="8" name="Segnaposto piè di pagina 7">
            <a:extLst>
              <a:ext uri="{FF2B5EF4-FFF2-40B4-BE49-F238E27FC236}">
                <a16:creationId xmlns:a16="http://schemas.microsoft.com/office/drawing/2014/main" id="{85FC820C-8173-A61D-32CF-5C53579A90BD}"/>
              </a:ext>
            </a:extLst>
          </p:cNvPr>
          <p:cNvSpPr>
            <a:spLocks noGrp="1"/>
          </p:cNvSpPr>
          <p:nvPr>
            <p:ph type="ftr" sz="quarter" idx="11"/>
          </p:nvPr>
        </p:nvSpPr>
        <p:spPr/>
        <p:txBody>
          <a:bodyPr/>
          <a:lstStyle/>
          <a:p>
            <a:endParaRPr lang="en-GB"/>
          </a:p>
        </p:txBody>
      </p:sp>
      <p:sp>
        <p:nvSpPr>
          <p:cNvPr id="9" name="Segnaposto numero diapositiva 8">
            <a:extLst>
              <a:ext uri="{FF2B5EF4-FFF2-40B4-BE49-F238E27FC236}">
                <a16:creationId xmlns:a16="http://schemas.microsoft.com/office/drawing/2014/main" id="{0720FEFB-D6F7-25AD-E510-0F1570797AFF}"/>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4066385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Diapositiva titolo">
    <p:spTree>
      <p:nvGrpSpPr>
        <p:cNvPr id="1" name=""/>
        <p:cNvGrpSpPr/>
        <p:nvPr/>
      </p:nvGrpSpPr>
      <p:grpSpPr>
        <a:xfrm>
          <a:off x="0" y="0"/>
          <a:ext cx="0" cy="0"/>
          <a:chOff x="0" y="0"/>
          <a:chExt cx="0" cy="0"/>
        </a:xfrm>
      </p:grpSpPr>
      <p:pic>
        <p:nvPicPr>
          <p:cNvPr id="14" name="Immagine 8">
            <a:extLst>
              <a:ext uri="{FF2B5EF4-FFF2-40B4-BE49-F238E27FC236}">
                <a16:creationId xmlns:a16="http://schemas.microsoft.com/office/drawing/2014/main" id="{19C4B529-8F24-E6ED-2CB2-39ACBFA7A6B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147"/>
          <a:stretch/>
        </p:blipFill>
        <p:spPr bwMode="auto">
          <a:xfrm>
            <a:off x="959675" y="-1"/>
            <a:ext cx="11231033"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ttore 1 13">
            <a:extLst>
              <a:ext uri="{FF2B5EF4-FFF2-40B4-BE49-F238E27FC236}">
                <a16:creationId xmlns:a16="http://schemas.microsoft.com/office/drawing/2014/main" id="{FDCEA88E-E5C6-650D-8273-933FACE7C81B}"/>
              </a:ext>
            </a:extLst>
          </p:cNvPr>
          <p:cNvCxnSpPr/>
          <p:nvPr userDrawn="1"/>
        </p:nvCxnSpPr>
        <p:spPr bwMode="auto">
          <a:xfrm>
            <a:off x="480485" y="6119813"/>
            <a:ext cx="11231033" cy="0"/>
          </a:xfrm>
          <a:prstGeom prst="line">
            <a:avLst/>
          </a:prstGeom>
          <a:ln>
            <a:solidFill>
              <a:schemeClr val="bg1">
                <a:lumMod val="50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6" name="CasellaDiTesto 5">
            <a:extLst>
              <a:ext uri="{FF2B5EF4-FFF2-40B4-BE49-F238E27FC236}">
                <a16:creationId xmlns:a16="http://schemas.microsoft.com/office/drawing/2014/main" id="{0C6D67B4-6FF9-A992-321C-D896516172E2}"/>
              </a:ext>
            </a:extLst>
          </p:cNvPr>
          <p:cNvSpPr txBox="1">
            <a:spLocks noChangeArrowheads="1"/>
          </p:cNvSpPr>
          <p:nvPr userDrawn="1"/>
        </p:nvSpPr>
        <p:spPr bwMode="auto">
          <a:xfrm>
            <a:off x="1656461" y="6330158"/>
            <a:ext cx="2015067" cy="261938"/>
          </a:xfrm>
          <a:prstGeom prst="rect">
            <a:avLst/>
          </a:prstGeom>
          <a:noFill/>
          <a:ln>
            <a:noFill/>
          </a:ln>
        </p:spPr>
        <p:txBody>
          <a:bodyPr>
            <a:spAutoFit/>
          </a:bodyPr>
          <a:lstStyle>
            <a:lvl1pPr>
              <a:defRPr sz="2400">
                <a:solidFill>
                  <a:schemeClr val="tx1"/>
                </a:solidFill>
                <a:latin typeface="Arial" charset="0"/>
                <a:ea typeface="ＭＳ Ｐゴシック" pitchFamily="92" charset="-128"/>
              </a:defRPr>
            </a:lvl1pPr>
            <a:lvl2pPr marL="742950" indent="-285750">
              <a:defRPr sz="2400">
                <a:solidFill>
                  <a:schemeClr val="tx1"/>
                </a:solidFill>
                <a:latin typeface="Arial" charset="0"/>
                <a:ea typeface="ＭＳ Ｐゴシック" pitchFamily="92" charset="-128"/>
              </a:defRPr>
            </a:lvl2pPr>
            <a:lvl3pPr marL="1143000" indent="-228600">
              <a:defRPr sz="2400">
                <a:solidFill>
                  <a:schemeClr val="tx1"/>
                </a:solidFill>
                <a:latin typeface="Arial" charset="0"/>
                <a:ea typeface="ＭＳ Ｐゴシック" pitchFamily="92" charset="-128"/>
              </a:defRPr>
            </a:lvl3pPr>
            <a:lvl4pPr marL="1600200" indent="-228600">
              <a:defRPr sz="2400">
                <a:solidFill>
                  <a:schemeClr val="tx1"/>
                </a:solidFill>
                <a:latin typeface="Arial" charset="0"/>
                <a:ea typeface="ＭＳ Ｐゴシック" pitchFamily="92" charset="-128"/>
              </a:defRPr>
            </a:lvl4pPr>
            <a:lvl5pPr marL="2057400" indent="-228600">
              <a:defRPr sz="2400">
                <a:solidFill>
                  <a:schemeClr val="tx1"/>
                </a:solidFill>
                <a:latin typeface="Arial" charset="0"/>
                <a:ea typeface="ＭＳ Ｐゴシック" pitchFamily="9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9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9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9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92" charset="-128"/>
              </a:defRPr>
            </a:lvl9pPr>
          </a:lstStyle>
          <a:p>
            <a:pPr>
              <a:defRPr/>
            </a:pPr>
            <a:r>
              <a:rPr lang="it-IT" altLang="it-IT" sz="1100" i="1" dirty="0">
                <a:solidFill>
                  <a:srgbClr val="002776">
                    <a:alpha val="65000"/>
                  </a:srgbClr>
                </a:solidFill>
                <a:latin typeface="Tahoma" charset="0"/>
              </a:rPr>
              <a:t>MEF – RGS – SeSD</a:t>
            </a:r>
          </a:p>
        </p:txBody>
      </p:sp>
      <p:sp>
        <p:nvSpPr>
          <p:cNvPr id="10" name="Rectangle 3"/>
          <p:cNvSpPr>
            <a:spLocks noGrp="1" noChangeArrowheads="1"/>
          </p:cNvSpPr>
          <p:nvPr>
            <p:ph type="ctrTitle"/>
          </p:nvPr>
        </p:nvSpPr>
        <p:spPr>
          <a:xfrm>
            <a:off x="849348" y="2880000"/>
            <a:ext cx="8160277" cy="540000"/>
          </a:xfrm>
          <a:prstGeom prst="rect">
            <a:avLst/>
          </a:prstGeom>
        </p:spPr>
        <p:txBody>
          <a:bodyPr/>
          <a:lstStyle>
            <a:lvl1pPr algn="l">
              <a:defRPr sz="2800" baseline="0">
                <a:solidFill>
                  <a:schemeClr val="tx1">
                    <a:lumMod val="50000"/>
                  </a:schemeClr>
                </a:solidFill>
                <a:latin typeface="+mj-lt"/>
              </a:defRPr>
            </a:lvl1pPr>
          </a:lstStyle>
          <a:p>
            <a:r>
              <a:rPr lang="it-IT" dirty="0"/>
              <a:t>Fare clic per modificare lo stile del titolo</a:t>
            </a:r>
          </a:p>
        </p:txBody>
      </p:sp>
      <p:sp>
        <p:nvSpPr>
          <p:cNvPr id="11" name="Rectangle 4"/>
          <p:cNvSpPr>
            <a:spLocks noGrp="1" noChangeArrowheads="1"/>
          </p:cNvSpPr>
          <p:nvPr>
            <p:ph type="subTitle" idx="1"/>
          </p:nvPr>
        </p:nvSpPr>
        <p:spPr>
          <a:xfrm>
            <a:off x="849348" y="3501010"/>
            <a:ext cx="8160277" cy="360039"/>
          </a:xfrm>
          <a:prstGeom prst="rect">
            <a:avLst/>
          </a:prstGeom>
        </p:spPr>
        <p:txBody>
          <a:bodyPr/>
          <a:lstStyle>
            <a:lvl1pPr marL="0" indent="0" algn="l">
              <a:defRPr sz="1500">
                <a:solidFill>
                  <a:schemeClr val="bg1">
                    <a:lumMod val="50000"/>
                  </a:schemeClr>
                </a:solidFill>
                <a:latin typeface="Frutiger LT 45 Light" pitchFamily="34" charset="0"/>
              </a:defRPr>
            </a:lvl1pPr>
          </a:lstStyle>
          <a:p>
            <a:r>
              <a:rPr lang="it-IT" dirty="0"/>
              <a:t>Fare clic per modificare lo stile del sottotitolo dello schema</a:t>
            </a:r>
          </a:p>
        </p:txBody>
      </p:sp>
      <p:sp>
        <p:nvSpPr>
          <p:cNvPr id="7" name="Rectangle 4">
            <a:extLst>
              <a:ext uri="{FF2B5EF4-FFF2-40B4-BE49-F238E27FC236}">
                <a16:creationId xmlns:a16="http://schemas.microsoft.com/office/drawing/2014/main" id="{DF887A54-31A7-82FF-32A1-884DE5DFA272}"/>
              </a:ext>
            </a:extLst>
          </p:cNvPr>
          <p:cNvSpPr>
            <a:spLocks noGrp="1" noChangeArrowheads="1"/>
          </p:cNvSpPr>
          <p:nvPr>
            <p:ph type="dt" sz="half" idx="10"/>
          </p:nvPr>
        </p:nvSpPr>
        <p:spPr>
          <a:xfrm>
            <a:off x="1127538" y="5761513"/>
            <a:ext cx="2743200" cy="365125"/>
          </a:xfrm>
        </p:spPr>
        <p:txBody>
          <a:bodyPr/>
          <a:lstStyle>
            <a:lvl1pPr algn="r">
              <a:spcBef>
                <a:spcPct val="0"/>
              </a:spcBef>
              <a:defRPr sz="1000">
                <a:solidFill>
                  <a:srgbClr val="0B3066"/>
                </a:solidFill>
                <a:latin typeface="+mj-lt"/>
                <a:ea typeface="ＭＳ Ｐゴシック" charset="-128"/>
              </a:defRPr>
            </a:lvl1pPr>
          </a:lstStyle>
          <a:p>
            <a:pPr>
              <a:defRPr/>
            </a:pPr>
            <a:endParaRPr lang="it-IT" dirty="0"/>
          </a:p>
        </p:txBody>
      </p:sp>
      <p:sp>
        <p:nvSpPr>
          <p:cNvPr id="8" name="Rectangle 5">
            <a:extLst>
              <a:ext uri="{FF2B5EF4-FFF2-40B4-BE49-F238E27FC236}">
                <a16:creationId xmlns:a16="http://schemas.microsoft.com/office/drawing/2014/main" id="{DA400D1F-79D8-D525-F31E-68025EB45737}"/>
              </a:ext>
            </a:extLst>
          </p:cNvPr>
          <p:cNvSpPr>
            <a:spLocks noGrp="1" noChangeArrowheads="1"/>
          </p:cNvSpPr>
          <p:nvPr>
            <p:ph type="ftr" sz="quarter" idx="11"/>
          </p:nvPr>
        </p:nvSpPr>
        <p:spPr/>
        <p:txBody>
          <a:bodyPr/>
          <a:lstStyle>
            <a:lvl1pPr algn="r">
              <a:spcBef>
                <a:spcPct val="0"/>
              </a:spcBef>
              <a:defRPr sz="1000">
                <a:solidFill>
                  <a:srgbClr val="0B3066"/>
                </a:solidFill>
                <a:latin typeface="+mj-lt"/>
                <a:ea typeface="ＭＳ Ｐゴシック" charset="-128"/>
              </a:defRPr>
            </a:lvl1pPr>
          </a:lstStyle>
          <a:p>
            <a:pPr>
              <a:defRPr/>
            </a:pPr>
            <a:endParaRPr lang="it-IT"/>
          </a:p>
        </p:txBody>
      </p:sp>
      <p:sp>
        <p:nvSpPr>
          <p:cNvPr id="9" name="Rectangle 6">
            <a:extLst>
              <a:ext uri="{FF2B5EF4-FFF2-40B4-BE49-F238E27FC236}">
                <a16:creationId xmlns:a16="http://schemas.microsoft.com/office/drawing/2014/main" id="{9D3C4A1F-0443-FDD9-476E-C92165EB1109}"/>
              </a:ext>
            </a:extLst>
          </p:cNvPr>
          <p:cNvSpPr>
            <a:spLocks noGrp="1" noChangeArrowheads="1"/>
          </p:cNvSpPr>
          <p:nvPr>
            <p:ph type="sldNum" sz="quarter" idx="12"/>
          </p:nvPr>
        </p:nvSpPr>
        <p:spPr/>
        <p:txBody>
          <a:bodyPr/>
          <a:lstStyle>
            <a:lvl1pPr>
              <a:defRPr/>
            </a:lvl1pPr>
          </a:lstStyle>
          <a:p>
            <a:pPr>
              <a:defRPr/>
            </a:pPr>
            <a:fld id="{F9AE5B13-D8E1-4CF3-97A6-6C7B3FCA7C3E}" type="slidenum">
              <a:rPr lang="it-IT" altLang="it-IT"/>
              <a:pPr>
                <a:defRPr/>
              </a:pPr>
              <a:t>‹N›</a:t>
            </a:fld>
            <a:endParaRPr lang="it-IT" altLang="it-IT"/>
          </a:p>
        </p:txBody>
      </p:sp>
      <p:pic>
        <p:nvPicPr>
          <p:cNvPr id="12" name="Immagine 10">
            <a:extLst>
              <a:ext uri="{FF2B5EF4-FFF2-40B4-BE49-F238E27FC236}">
                <a16:creationId xmlns:a16="http://schemas.microsoft.com/office/drawing/2014/main" id="{C090D62A-800A-F0CC-EE0F-4E91A752C6D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6185" y="6216655"/>
            <a:ext cx="1310216" cy="488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02954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76F0E2-6C0D-AA89-4AB1-C30F966565AA}"/>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data 2">
            <a:extLst>
              <a:ext uri="{FF2B5EF4-FFF2-40B4-BE49-F238E27FC236}">
                <a16:creationId xmlns:a16="http://schemas.microsoft.com/office/drawing/2014/main" id="{C492BCF8-59E2-0E68-105C-85281203BCC6}"/>
              </a:ext>
            </a:extLst>
          </p:cNvPr>
          <p:cNvSpPr>
            <a:spLocks noGrp="1"/>
          </p:cNvSpPr>
          <p:nvPr>
            <p:ph type="dt" sz="half" idx="10"/>
          </p:nvPr>
        </p:nvSpPr>
        <p:spPr/>
        <p:txBody>
          <a:bodyPr/>
          <a:lstStyle/>
          <a:p>
            <a:fld id="{D06E532F-7783-44DA-A371-83FE9037D312}" type="datetimeFigureOut">
              <a:rPr lang="en-GB" smtClean="0"/>
              <a:t>03/04/2025</a:t>
            </a:fld>
            <a:endParaRPr lang="en-GB"/>
          </a:p>
        </p:txBody>
      </p:sp>
      <p:sp>
        <p:nvSpPr>
          <p:cNvPr id="4" name="Segnaposto piè di pagina 3">
            <a:extLst>
              <a:ext uri="{FF2B5EF4-FFF2-40B4-BE49-F238E27FC236}">
                <a16:creationId xmlns:a16="http://schemas.microsoft.com/office/drawing/2014/main" id="{8A2143CC-10CB-CC8B-09B3-C9EFED0C9A93}"/>
              </a:ext>
            </a:extLst>
          </p:cNvPr>
          <p:cNvSpPr>
            <a:spLocks noGrp="1"/>
          </p:cNvSpPr>
          <p:nvPr>
            <p:ph type="ftr" sz="quarter" idx="11"/>
          </p:nvPr>
        </p:nvSpPr>
        <p:spPr/>
        <p:txBody>
          <a:bodyPr/>
          <a:lstStyle/>
          <a:p>
            <a:endParaRPr lang="en-GB"/>
          </a:p>
        </p:txBody>
      </p:sp>
      <p:sp>
        <p:nvSpPr>
          <p:cNvPr id="5" name="Segnaposto numero diapositiva 4">
            <a:extLst>
              <a:ext uri="{FF2B5EF4-FFF2-40B4-BE49-F238E27FC236}">
                <a16:creationId xmlns:a16="http://schemas.microsoft.com/office/drawing/2014/main" id="{B2FCF32E-54BD-6F13-5876-041554F85F76}"/>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19100365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88560178-6CEC-67F3-BB54-6203D5B1C721}"/>
              </a:ext>
            </a:extLst>
          </p:cNvPr>
          <p:cNvSpPr>
            <a:spLocks noGrp="1"/>
          </p:cNvSpPr>
          <p:nvPr>
            <p:ph type="dt" sz="half" idx="10"/>
          </p:nvPr>
        </p:nvSpPr>
        <p:spPr/>
        <p:txBody>
          <a:bodyPr/>
          <a:lstStyle/>
          <a:p>
            <a:fld id="{D06E532F-7783-44DA-A371-83FE9037D312}" type="datetimeFigureOut">
              <a:rPr lang="en-GB" smtClean="0"/>
              <a:t>03/04/2025</a:t>
            </a:fld>
            <a:endParaRPr lang="en-GB"/>
          </a:p>
        </p:txBody>
      </p:sp>
      <p:sp>
        <p:nvSpPr>
          <p:cNvPr id="3" name="Segnaposto piè di pagina 2">
            <a:extLst>
              <a:ext uri="{FF2B5EF4-FFF2-40B4-BE49-F238E27FC236}">
                <a16:creationId xmlns:a16="http://schemas.microsoft.com/office/drawing/2014/main" id="{E544F926-0437-C6D8-366E-631B0ECA1F12}"/>
              </a:ext>
            </a:extLst>
          </p:cNvPr>
          <p:cNvSpPr>
            <a:spLocks noGrp="1"/>
          </p:cNvSpPr>
          <p:nvPr>
            <p:ph type="ftr" sz="quarter" idx="11"/>
          </p:nvPr>
        </p:nvSpPr>
        <p:spPr/>
        <p:txBody>
          <a:bodyPr/>
          <a:lstStyle/>
          <a:p>
            <a:endParaRPr lang="en-GB"/>
          </a:p>
        </p:txBody>
      </p:sp>
      <p:sp>
        <p:nvSpPr>
          <p:cNvPr id="4" name="Segnaposto numero diapositiva 3">
            <a:extLst>
              <a:ext uri="{FF2B5EF4-FFF2-40B4-BE49-F238E27FC236}">
                <a16:creationId xmlns:a16="http://schemas.microsoft.com/office/drawing/2014/main" id="{F776A974-E438-4C7B-1FD2-5CFA8D01B2C7}"/>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327449057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03F181-55C0-C384-4482-1AC9165A567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877EE38D-698E-11DB-12CA-324D0B01C1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testo 3">
            <a:extLst>
              <a:ext uri="{FF2B5EF4-FFF2-40B4-BE49-F238E27FC236}">
                <a16:creationId xmlns:a16="http://schemas.microsoft.com/office/drawing/2014/main" id="{88292A8F-44FD-2BED-C5EE-8AD4E17C02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62019A1-EE3C-E654-6342-088B0C54D90A}"/>
              </a:ext>
            </a:extLst>
          </p:cNvPr>
          <p:cNvSpPr>
            <a:spLocks noGrp="1"/>
          </p:cNvSpPr>
          <p:nvPr>
            <p:ph type="dt" sz="half" idx="10"/>
          </p:nvPr>
        </p:nvSpPr>
        <p:spPr/>
        <p:txBody>
          <a:bodyPr/>
          <a:lstStyle/>
          <a:p>
            <a:fld id="{D06E532F-7783-44DA-A371-83FE9037D312}" type="datetimeFigureOut">
              <a:rPr lang="en-GB" smtClean="0"/>
              <a:t>03/04/2025</a:t>
            </a:fld>
            <a:endParaRPr lang="en-GB"/>
          </a:p>
        </p:txBody>
      </p:sp>
      <p:sp>
        <p:nvSpPr>
          <p:cNvPr id="6" name="Segnaposto piè di pagina 5">
            <a:extLst>
              <a:ext uri="{FF2B5EF4-FFF2-40B4-BE49-F238E27FC236}">
                <a16:creationId xmlns:a16="http://schemas.microsoft.com/office/drawing/2014/main" id="{626CAEC0-29EE-555E-ED25-5E3DAB1B872F}"/>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1809B26D-8BDB-AB20-0075-362FA0808851}"/>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1505568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B8D78B-4FF1-72F1-7144-47FA135EFA3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GB"/>
          </a:p>
        </p:txBody>
      </p:sp>
      <p:sp>
        <p:nvSpPr>
          <p:cNvPr id="3" name="Segnaposto immagine 2">
            <a:extLst>
              <a:ext uri="{FF2B5EF4-FFF2-40B4-BE49-F238E27FC236}">
                <a16:creationId xmlns:a16="http://schemas.microsoft.com/office/drawing/2014/main" id="{8CFB3CEE-729A-BFD1-B279-FB5CE17ECE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Segnaposto testo 3">
            <a:extLst>
              <a:ext uri="{FF2B5EF4-FFF2-40B4-BE49-F238E27FC236}">
                <a16:creationId xmlns:a16="http://schemas.microsoft.com/office/drawing/2014/main" id="{45718894-C11F-3CD3-89A3-78CE0B6128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5758BA1-FB13-FAFA-61F8-91465110AE1F}"/>
              </a:ext>
            </a:extLst>
          </p:cNvPr>
          <p:cNvSpPr>
            <a:spLocks noGrp="1"/>
          </p:cNvSpPr>
          <p:nvPr>
            <p:ph type="dt" sz="half" idx="10"/>
          </p:nvPr>
        </p:nvSpPr>
        <p:spPr/>
        <p:txBody>
          <a:bodyPr/>
          <a:lstStyle/>
          <a:p>
            <a:fld id="{D06E532F-7783-44DA-A371-83FE9037D312}" type="datetimeFigureOut">
              <a:rPr lang="en-GB" smtClean="0"/>
              <a:t>03/04/2025</a:t>
            </a:fld>
            <a:endParaRPr lang="en-GB"/>
          </a:p>
        </p:txBody>
      </p:sp>
      <p:sp>
        <p:nvSpPr>
          <p:cNvPr id="6" name="Segnaposto piè di pagina 5">
            <a:extLst>
              <a:ext uri="{FF2B5EF4-FFF2-40B4-BE49-F238E27FC236}">
                <a16:creationId xmlns:a16="http://schemas.microsoft.com/office/drawing/2014/main" id="{8553CE1F-7E6A-58CC-081F-7BE9BDB3F669}"/>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67F7A263-0CBB-E61D-E9D5-0CFADE13DCD1}"/>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23746507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91407B-45B9-7D2B-6987-0B86AAB929C1}"/>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testo verticale 2">
            <a:extLst>
              <a:ext uri="{FF2B5EF4-FFF2-40B4-BE49-F238E27FC236}">
                <a16:creationId xmlns:a16="http://schemas.microsoft.com/office/drawing/2014/main" id="{B6E6607E-676B-08EB-78D4-B913B49EEF7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E03C1F34-4035-E7F4-6DF3-A4885301BFEF}"/>
              </a:ext>
            </a:extLst>
          </p:cNvPr>
          <p:cNvSpPr>
            <a:spLocks noGrp="1"/>
          </p:cNvSpPr>
          <p:nvPr>
            <p:ph type="dt" sz="half" idx="10"/>
          </p:nvPr>
        </p:nvSpPr>
        <p:spPr/>
        <p:txBody>
          <a:bodyPr/>
          <a:lstStyle/>
          <a:p>
            <a:fld id="{D06E532F-7783-44DA-A371-83FE9037D312}" type="datetimeFigureOut">
              <a:rPr lang="en-GB" smtClean="0"/>
              <a:t>03/04/2025</a:t>
            </a:fld>
            <a:endParaRPr lang="en-GB"/>
          </a:p>
        </p:txBody>
      </p:sp>
      <p:sp>
        <p:nvSpPr>
          <p:cNvPr id="5" name="Segnaposto piè di pagina 4">
            <a:extLst>
              <a:ext uri="{FF2B5EF4-FFF2-40B4-BE49-F238E27FC236}">
                <a16:creationId xmlns:a16="http://schemas.microsoft.com/office/drawing/2014/main" id="{E345ADB8-F89E-8203-9824-C3A9D41640E3}"/>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C90CE936-8C09-F575-D212-8125527A1E5A}"/>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36019587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BE9373C-F5CB-8516-169D-4D998D65745F}"/>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GB"/>
          </a:p>
        </p:txBody>
      </p:sp>
      <p:sp>
        <p:nvSpPr>
          <p:cNvPr id="3" name="Segnaposto testo verticale 2">
            <a:extLst>
              <a:ext uri="{FF2B5EF4-FFF2-40B4-BE49-F238E27FC236}">
                <a16:creationId xmlns:a16="http://schemas.microsoft.com/office/drawing/2014/main" id="{35127BD3-A645-BBE6-3B92-149C36DB0B56}"/>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F3265528-9340-8D66-1409-E2A2908B5AAE}"/>
              </a:ext>
            </a:extLst>
          </p:cNvPr>
          <p:cNvSpPr>
            <a:spLocks noGrp="1"/>
          </p:cNvSpPr>
          <p:nvPr>
            <p:ph type="dt" sz="half" idx="10"/>
          </p:nvPr>
        </p:nvSpPr>
        <p:spPr/>
        <p:txBody>
          <a:bodyPr/>
          <a:lstStyle/>
          <a:p>
            <a:fld id="{D06E532F-7783-44DA-A371-83FE9037D312}" type="datetimeFigureOut">
              <a:rPr lang="en-GB" smtClean="0"/>
              <a:t>03/04/2025</a:t>
            </a:fld>
            <a:endParaRPr lang="en-GB"/>
          </a:p>
        </p:txBody>
      </p:sp>
      <p:sp>
        <p:nvSpPr>
          <p:cNvPr id="5" name="Segnaposto piè di pagina 4">
            <a:extLst>
              <a:ext uri="{FF2B5EF4-FFF2-40B4-BE49-F238E27FC236}">
                <a16:creationId xmlns:a16="http://schemas.microsoft.com/office/drawing/2014/main" id="{105F1AF3-5C99-F3A9-6741-98E1C638866C}"/>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95B87DC2-CE42-2492-8DDC-C3E28DC98057}"/>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98881133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userDrawn="1">
  <p:cSld name="4_Diapositiva titolo">
    <p:spTree>
      <p:nvGrpSpPr>
        <p:cNvPr id="1" name=""/>
        <p:cNvGrpSpPr/>
        <p:nvPr/>
      </p:nvGrpSpPr>
      <p:grpSpPr>
        <a:xfrm>
          <a:off x="0" y="0"/>
          <a:ext cx="0" cy="0"/>
          <a:chOff x="0" y="0"/>
          <a:chExt cx="0" cy="0"/>
        </a:xfrm>
      </p:grpSpPr>
      <p:sp>
        <p:nvSpPr>
          <p:cNvPr id="10" name="Rectangle 3"/>
          <p:cNvSpPr>
            <a:spLocks noGrp="1" noChangeArrowheads="1"/>
          </p:cNvSpPr>
          <p:nvPr>
            <p:ph type="ctrTitle"/>
          </p:nvPr>
        </p:nvSpPr>
        <p:spPr>
          <a:xfrm>
            <a:off x="3551240" y="2880000"/>
            <a:ext cx="8160277" cy="540000"/>
          </a:xfrm>
          <a:prstGeom prst="rect">
            <a:avLst/>
          </a:prstGeom>
        </p:spPr>
        <p:txBody>
          <a:bodyPr/>
          <a:lstStyle>
            <a:lvl1pPr algn="l">
              <a:defRPr sz="2800" baseline="0">
                <a:solidFill>
                  <a:schemeClr val="tx1">
                    <a:lumMod val="50000"/>
                  </a:schemeClr>
                </a:solidFill>
                <a:latin typeface="+mj-lt"/>
              </a:defRPr>
            </a:lvl1pPr>
          </a:lstStyle>
          <a:p>
            <a:r>
              <a:rPr lang="it-IT" dirty="0"/>
              <a:t>Fare clic per modificare lo stile del titolo</a:t>
            </a:r>
          </a:p>
        </p:txBody>
      </p:sp>
      <p:sp>
        <p:nvSpPr>
          <p:cNvPr id="11" name="Rectangle 4"/>
          <p:cNvSpPr>
            <a:spLocks noGrp="1" noChangeArrowheads="1"/>
          </p:cNvSpPr>
          <p:nvPr>
            <p:ph type="subTitle" idx="1"/>
          </p:nvPr>
        </p:nvSpPr>
        <p:spPr>
          <a:xfrm>
            <a:off x="3551240" y="3501010"/>
            <a:ext cx="8160277" cy="360039"/>
          </a:xfrm>
          <a:prstGeom prst="rect">
            <a:avLst/>
          </a:prstGeom>
        </p:spPr>
        <p:txBody>
          <a:bodyPr/>
          <a:lstStyle>
            <a:lvl1pPr marL="0" indent="0" algn="l">
              <a:defRPr sz="1500">
                <a:solidFill>
                  <a:schemeClr val="bg1">
                    <a:lumMod val="50000"/>
                  </a:schemeClr>
                </a:solidFill>
                <a:latin typeface="Frutiger LT 45 Light" pitchFamily="34" charset="0"/>
              </a:defRPr>
            </a:lvl1pPr>
          </a:lstStyle>
          <a:p>
            <a:r>
              <a:rPr lang="it-IT" dirty="0"/>
              <a:t>Fare clic per modificare lo stile del sottotitolo dello schema</a:t>
            </a:r>
          </a:p>
        </p:txBody>
      </p:sp>
      <p:cxnSp>
        <p:nvCxnSpPr>
          <p:cNvPr id="2" name="Connettore 1 13">
            <a:extLst>
              <a:ext uri="{FF2B5EF4-FFF2-40B4-BE49-F238E27FC236}">
                <a16:creationId xmlns:a16="http://schemas.microsoft.com/office/drawing/2014/main" id="{553CB5B9-C865-D0EF-ED9E-4F26620122D1}"/>
              </a:ext>
            </a:extLst>
          </p:cNvPr>
          <p:cNvCxnSpPr/>
          <p:nvPr userDrawn="1"/>
        </p:nvCxnSpPr>
        <p:spPr bwMode="auto">
          <a:xfrm>
            <a:off x="480485" y="6119813"/>
            <a:ext cx="11231033" cy="0"/>
          </a:xfrm>
          <a:prstGeom prst="line">
            <a:avLst/>
          </a:prstGeom>
          <a:ln>
            <a:solidFill>
              <a:schemeClr val="bg1">
                <a:lumMod val="50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3" name="CasellaDiTesto 2">
            <a:extLst>
              <a:ext uri="{FF2B5EF4-FFF2-40B4-BE49-F238E27FC236}">
                <a16:creationId xmlns:a16="http://schemas.microsoft.com/office/drawing/2014/main" id="{D1D7A6D4-1AFF-2B97-CC2A-87EFAE3B9599}"/>
              </a:ext>
            </a:extLst>
          </p:cNvPr>
          <p:cNvSpPr txBox="1">
            <a:spLocks noChangeArrowheads="1"/>
          </p:cNvSpPr>
          <p:nvPr userDrawn="1"/>
        </p:nvSpPr>
        <p:spPr bwMode="auto">
          <a:xfrm>
            <a:off x="1656461" y="6330158"/>
            <a:ext cx="2015067" cy="261938"/>
          </a:xfrm>
          <a:prstGeom prst="rect">
            <a:avLst/>
          </a:prstGeom>
          <a:noFill/>
          <a:ln>
            <a:noFill/>
          </a:ln>
        </p:spPr>
        <p:txBody>
          <a:bodyPr>
            <a:spAutoFit/>
          </a:bodyPr>
          <a:lstStyle>
            <a:lvl1pPr>
              <a:defRPr sz="2400">
                <a:solidFill>
                  <a:schemeClr val="tx1"/>
                </a:solidFill>
                <a:latin typeface="Arial" charset="0"/>
                <a:ea typeface="ＭＳ Ｐゴシック" pitchFamily="92" charset="-128"/>
              </a:defRPr>
            </a:lvl1pPr>
            <a:lvl2pPr marL="742950" indent="-285750">
              <a:defRPr sz="2400">
                <a:solidFill>
                  <a:schemeClr val="tx1"/>
                </a:solidFill>
                <a:latin typeface="Arial" charset="0"/>
                <a:ea typeface="ＭＳ Ｐゴシック" pitchFamily="92" charset="-128"/>
              </a:defRPr>
            </a:lvl2pPr>
            <a:lvl3pPr marL="1143000" indent="-228600">
              <a:defRPr sz="2400">
                <a:solidFill>
                  <a:schemeClr val="tx1"/>
                </a:solidFill>
                <a:latin typeface="Arial" charset="0"/>
                <a:ea typeface="ＭＳ Ｐゴシック" pitchFamily="92" charset="-128"/>
              </a:defRPr>
            </a:lvl3pPr>
            <a:lvl4pPr marL="1600200" indent="-228600">
              <a:defRPr sz="2400">
                <a:solidFill>
                  <a:schemeClr val="tx1"/>
                </a:solidFill>
                <a:latin typeface="Arial" charset="0"/>
                <a:ea typeface="ＭＳ Ｐゴシック" pitchFamily="92" charset="-128"/>
              </a:defRPr>
            </a:lvl4pPr>
            <a:lvl5pPr marL="2057400" indent="-228600">
              <a:defRPr sz="2400">
                <a:solidFill>
                  <a:schemeClr val="tx1"/>
                </a:solidFill>
                <a:latin typeface="Arial" charset="0"/>
                <a:ea typeface="ＭＳ Ｐゴシック" pitchFamily="9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9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9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9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92" charset="-128"/>
              </a:defRPr>
            </a:lvl9pPr>
          </a:lstStyle>
          <a:p>
            <a:pPr>
              <a:defRPr/>
            </a:pPr>
            <a:r>
              <a:rPr lang="it-IT" altLang="it-IT" sz="1100" i="1" dirty="0">
                <a:solidFill>
                  <a:srgbClr val="002776">
                    <a:alpha val="65000"/>
                  </a:srgbClr>
                </a:solidFill>
                <a:latin typeface="Tahoma" charset="0"/>
              </a:rPr>
              <a:t>MEF – RGS – SeSD</a:t>
            </a:r>
          </a:p>
        </p:txBody>
      </p:sp>
      <p:pic>
        <p:nvPicPr>
          <p:cNvPr id="4" name="Immagine 10">
            <a:extLst>
              <a:ext uri="{FF2B5EF4-FFF2-40B4-BE49-F238E27FC236}">
                <a16:creationId xmlns:a16="http://schemas.microsoft.com/office/drawing/2014/main" id="{9CA92561-2F57-0272-BE6E-4B7CF3D578B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6185" y="6216655"/>
            <a:ext cx="1310216" cy="488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10">
            <a:extLst>
              <a:ext uri="{FF2B5EF4-FFF2-40B4-BE49-F238E27FC236}">
                <a16:creationId xmlns:a16="http://schemas.microsoft.com/office/drawing/2014/main" id="{CCF0B347-4AAF-0BEC-AD30-16A257BF3A9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14543" y="83623"/>
            <a:ext cx="1310216" cy="488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a:extLst>
              <a:ext uri="{FF2B5EF4-FFF2-40B4-BE49-F238E27FC236}">
                <a16:creationId xmlns:a16="http://schemas.microsoft.com/office/drawing/2014/main" id="{FB0C53BD-524F-D730-706C-D24DD4295B7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5876684"/>
            <a:ext cx="12192000" cy="981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6812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DF0FA0-98EE-56A8-53AA-881D6ECDCD1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GB"/>
          </a:p>
        </p:txBody>
      </p:sp>
      <p:sp>
        <p:nvSpPr>
          <p:cNvPr id="3" name="Sottotitolo 2">
            <a:extLst>
              <a:ext uri="{FF2B5EF4-FFF2-40B4-BE49-F238E27FC236}">
                <a16:creationId xmlns:a16="http://schemas.microsoft.com/office/drawing/2014/main" id="{E9A8BAC3-0A71-CD56-F125-8BEECE9085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GB"/>
          </a:p>
        </p:txBody>
      </p:sp>
      <p:sp>
        <p:nvSpPr>
          <p:cNvPr id="4" name="Segnaposto data 3">
            <a:extLst>
              <a:ext uri="{FF2B5EF4-FFF2-40B4-BE49-F238E27FC236}">
                <a16:creationId xmlns:a16="http://schemas.microsoft.com/office/drawing/2014/main" id="{39071498-1F30-18B2-A07F-4B2425EA4EDF}"/>
              </a:ext>
            </a:extLst>
          </p:cNvPr>
          <p:cNvSpPr>
            <a:spLocks noGrp="1"/>
          </p:cNvSpPr>
          <p:nvPr>
            <p:ph type="dt" sz="half" idx="10"/>
          </p:nvPr>
        </p:nvSpPr>
        <p:spPr/>
        <p:txBody>
          <a:bodyPr/>
          <a:lstStyle/>
          <a:p>
            <a:endParaRPr lang="en-GB"/>
          </a:p>
        </p:txBody>
      </p:sp>
      <p:sp>
        <p:nvSpPr>
          <p:cNvPr id="5" name="Segnaposto piè di pagina 4">
            <a:extLst>
              <a:ext uri="{FF2B5EF4-FFF2-40B4-BE49-F238E27FC236}">
                <a16:creationId xmlns:a16="http://schemas.microsoft.com/office/drawing/2014/main" id="{89711C5D-D22A-150F-2E56-9B1BFC4B89C8}"/>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21657CDD-146F-EDBE-7893-AEECFE1B74AD}"/>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4737080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D6758C-36DE-7069-93F3-9E3E4035B4CC}"/>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F7E8ECC9-EFA7-7ED2-B722-1E794A096CA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8BDC4DA9-F252-DF5F-AC68-C60DC5AD3472}"/>
              </a:ext>
            </a:extLst>
          </p:cNvPr>
          <p:cNvSpPr>
            <a:spLocks noGrp="1"/>
          </p:cNvSpPr>
          <p:nvPr>
            <p:ph type="dt" sz="half" idx="10"/>
          </p:nvPr>
        </p:nvSpPr>
        <p:spPr/>
        <p:txBody>
          <a:bodyPr/>
          <a:lstStyle/>
          <a:p>
            <a:endParaRPr lang="en-GB"/>
          </a:p>
        </p:txBody>
      </p:sp>
      <p:sp>
        <p:nvSpPr>
          <p:cNvPr id="5" name="Segnaposto piè di pagina 4">
            <a:extLst>
              <a:ext uri="{FF2B5EF4-FFF2-40B4-BE49-F238E27FC236}">
                <a16:creationId xmlns:a16="http://schemas.microsoft.com/office/drawing/2014/main" id="{D10AD9DD-8736-6925-CA73-BC7C81F78D2F}"/>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4399F08D-FD22-F6B6-26CD-BFD264F375BD}"/>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22759990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2E349D-1D70-6BD7-B783-BB4DC7BB5EB1}"/>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8B3D7DC8-AD3F-A408-A017-CCCAAFD6E8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22E1CA1D-B761-3E93-CB79-8CAF5C235B26}"/>
              </a:ext>
            </a:extLst>
          </p:cNvPr>
          <p:cNvSpPr>
            <a:spLocks noGrp="1"/>
          </p:cNvSpPr>
          <p:nvPr>
            <p:ph type="dt" sz="half" idx="10"/>
          </p:nvPr>
        </p:nvSpPr>
        <p:spPr/>
        <p:txBody>
          <a:bodyPr/>
          <a:lstStyle/>
          <a:p>
            <a:endParaRPr lang="en-GB"/>
          </a:p>
        </p:txBody>
      </p:sp>
      <p:sp>
        <p:nvSpPr>
          <p:cNvPr id="5" name="Segnaposto piè di pagina 4">
            <a:extLst>
              <a:ext uri="{FF2B5EF4-FFF2-40B4-BE49-F238E27FC236}">
                <a16:creationId xmlns:a16="http://schemas.microsoft.com/office/drawing/2014/main" id="{3659C8B5-6281-98A1-B9A9-CC91B2C512BF}"/>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53B7DD01-FF64-7857-8264-0BD280C25933}"/>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15648170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2B4189-9A62-2521-0BE1-030FAB9A37A4}"/>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99D8DBF7-1D0E-97F5-CAF5-550D57B00073}"/>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contenuto 3">
            <a:extLst>
              <a:ext uri="{FF2B5EF4-FFF2-40B4-BE49-F238E27FC236}">
                <a16:creationId xmlns:a16="http://schemas.microsoft.com/office/drawing/2014/main" id="{3EFC5534-C75B-EF14-2F17-E690EBCCBBCA}"/>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Segnaposto data 4">
            <a:extLst>
              <a:ext uri="{FF2B5EF4-FFF2-40B4-BE49-F238E27FC236}">
                <a16:creationId xmlns:a16="http://schemas.microsoft.com/office/drawing/2014/main" id="{8E1771F6-BBA4-1D32-7D3A-6390AC01A529}"/>
              </a:ext>
            </a:extLst>
          </p:cNvPr>
          <p:cNvSpPr>
            <a:spLocks noGrp="1"/>
          </p:cNvSpPr>
          <p:nvPr>
            <p:ph type="dt" sz="half" idx="10"/>
          </p:nvPr>
        </p:nvSpPr>
        <p:spPr/>
        <p:txBody>
          <a:bodyPr/>
          <a:lstStyle/>
          <a:p>
            <a:endParaRPr lang="en-GB"/>
          </a:p>
        </p:txBody>
      </p:sp>
      <p:sp>
        <p:nvSpPr>
          <p:cNvPr id="6" name="Segnaposto piè di pagina 5">
            <a:extLst>
              <a:ext uri="{FF2B5EF4-FFF2-40B4-BE49-F238E27FC236}">
                <a16:creationId xmlns:a16="http://schemas.microsoft.com/office/drawing/2014/main" id="{4285D4A0-43B1-9223-1111-EF0630F262CD}"/>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96BDE1C0-3A9E-C267-0BD6-01D4B949A703}"/>
              </a:ext>
            </a:extLst>
          </p:cNvPr>
          <p:cNvSpPr>
            <a:spLocks noGrp="1"/>
          </p:cNvSpPr>
          <p:nvPr>
            <p:ph type="sldNum" sz="quarter" idx="12"/>
          </p:nvPr>
        </p:nvSpPr>
        <p:spPr/>
        <p:txBody>
          <a:bodyPr/>
          <a:lstStyle/>
          <a:p>
            <a:fld id="{2C3DF32C-FC11-4E8B-930E-AE539F399AFC}" type="slidenum">
              <a:rPr lang="en-GB" smtClean="0"/>
              <a:t>‹N›</a:t>
            </a:fld>
            <a:endParaRPr lang="en-GB"/>
          </a:p>
        </p:txBody>
      </p:sp>
    </p:spTree>
    <p:extLst>
      <p:ext uri="{BB962C8B-B14F-4D97-AF65-F5344CB8AC3E}">
        <p14:creationId xmlns:p14="http://schemas.microsoft.com/office/powerpoint/2010/main" val="35572531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image" Target="../media/image1.png"/><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image" Target="../media/image1.png"/><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C08EEA7-6FFF-F457-02A5-75135843C3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143A131E-2AAB-5307-17F1-724F66261E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7CDC80AF-AB23-A873-50BA-20AA142FFE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Segnaposto piè di pagina 4">
            <a:extLst>
              <a:ext uri="{FF2B5EF4-FFF2-40B4-BE49-F238E27FC236}">
                <a16:creationId xmlns:a16="http://schemas.microsoft.com/office/drawing/2014/main" id="{4C8B4DFC-4462-76CA-57BB-C27866C520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egnaposto numero diapositiva 5">
            <a:extLst>
              <a:ext uri="{FF2B5EF4-FFF2-40B4-BE49-F238E27FC236}">
                <a16:creationId xmlns:a16="http://schemas.microsoft.com/office/drawing/2014/main" id="{4DE0EB29-4731-99AE-96A3-BBB129398B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3DF32C-FC11-4E8B-930E-AE539F399AFC}" type="slidenum">
              <a:rPr lang="en-GB" smtClean="0"/>
              <a:t>‹N›</a:t>
            </a:fld>
            <a:endParaRPr lang="en-GB"/>
          </a:p>
        </p:txBody>
      </p:sp>
      <p:pic>
        <p:nvPicPr>
          <p:cNvPr id="7" name="Immagine 14">
            <a:extLst>
              <a:ext uri="{FF2B5EF4-FFF2-40B4-BE49-F238E27FC236}">
                <a16:creationId xmlns:a16="http://schemas.microsoft.com/office/drawing/2014/main" id="{ED698C51-0886-40F4-D825-ABD0403C7653}"/>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60363" y="2879725"/>
            <a:ext cx="226377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6629144"/>
      </p:ext>
    </p:extLst>
  </p:cSld>
  <p:clrMap bg1="lt1" tx1="dk1" bg2="lt2" tx2="dk2" accent1="accent1" accent2="accent2" accent3="accent3" accent4="accent4" accent5="accent5" accent6="accent6" hlink="hlink" folHlink="folHlink"/>
  <p:sldLayoutIdLst>
    <p:sldLayoutId id="2147483678" r:id="rId1"/>
    <p:sldLayoutId id="2147483707" r:id="rId2"/>
    <p:sldLayoutId id="2147483706" r:id="rId3"/>
    <p:sldLayoutId id="2147483708" r:id="rId4"/>
    <p:sldLayoutId id="2147483679"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C08EEA7-6FFF-F457-02A5-75135843C3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143A131E-2AAB-5307-17F1-724F66261E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7CDC80AF-AB23-A873-50BA-20AA142FFE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Segnaposto piè di pagina 4">
            <a:extLst>
              <a:ext uri="{FF2B5EF4-FFF2-40B4-BE49-F238E27FC236}">
                <a16:creationId xmlns:a16="http://schemas.microsoft.com/office/drawing/2014/main" id="{4C8B4DFC-4462-76CA-57BB-C27866C520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egnaposto numero diapositiva 5">
            <a:extLst>
              <a:ext uri="{FF2B5EF4-FFF2-40B4-BE49-F238E27FC236}">
                <a16:creationId xmlns:a16="http://schemas.microsoft.com/office/drawing/2014/main" id="{4DE0EB29-4731-99AE-96A3-BBB129398B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3DF32C-FC11-4E8B-930E-AE539F399AFC}" type="slidenum">
              <a:rPr lang="en-GB" smtClean="0"/>
              <a:t>‹N›</a:t>
            </a:fld>
            <a:endParaRPr lang="en-GB"/>
          </a:p>
        </p:txBody>
      </p:sp>
      <p:pic>
        <p:nvPicPr>
          <p:cNvPr id="7" name="Immagine 14">
            <a:extLst>
              <a:ext uri="{FF2B5EF4-FFF2-40B4-BE49-F238E27FC236}">
                <a16:creationId xmlns:a16="http://schemas.microsoft.com/office/drawing/2014/main" id="{ED698C51-0886-40F4-D825-ABD0403C765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60363" y="2879725"/>
            <a:ext cx="226377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0769828"/>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C08EEA7-6FFF-F457-02A5-75135843C3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143A131E-2AAB-5307-17F1-724F66261E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7CDC80AF-AB23-A873-50BA-20AA142FFE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6E532F-7783-44DA-A371-83FE9037D312}" type="datetimeFigureOut">
              <a:rPr lang="en-GB" smtClean="0"/>
              <a:t>03/04/2025</a:t>
            </a:fld>
            <a:endParaRPr lang="en-GB"/>
          </a:p>
        </p:txBody>
      </p:sp>
      <p:sp>
        <p:nvSpPr>
          <p:cNvPr id="5" name="Segnaposto piè di pagina 4">
            <a:extLst>
              <a:ext uri="{FF2B5EF4-FFF2-40B4-BE49-F238E27FC236}">
                <a16:creationId xmlns:a16="http://schemas.microsoft.com/office/drawing/2014/main" id="{4C8B4DFC-4462-76CA-57BB-C27866C520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egnaposto numero diapositiva 5">
            <a:extLst>
              <a:ext uri="{FF2B5EF4-FFF2-40B4-BE49-F238E27FC236}">
                <a16:creationId xmlns:a16="http://schemas.microsoft.com/office/drawing/2014/main" id="{4DE0EB29-4731-99AE-96A3-BBB129398B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3DF32C-FC11-4E8B-930E-AE539F399AFC}" type="slidenum">
              <a:rPr lang="en-GB" smtClean="0"/>
              <a:t>‹N›</a:t>
            </a:fld>
            <a:endParaRPr lang="en-GB"/>
          </a:p>
        </p:txBody>
      </p:sp>
      <p:pic>
        <p:nvPicPr>
          <p:cNvPr id="7" name="Immagine 14">
            <a:extLst>
              <a:ext uri="{FF2B5EF4-FFF2-40B4-BE49-F238E27FC236}">
                <a16:creationId xmlns:a16="http://schemas.microsoft.com/office/drawing/2014/main" id="{ED698C51-0886-40F4-D825-ABD0403C765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60363" y="2879725"/>
            <a:ext cx="226377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9090906"/>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C08EEA7-6FFF-F457-02A5-75135843C3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143A131E-2AAB-5307-17F1-724F66261E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7CDC80AF-AB23-A873-50BA-20AA142FFE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6E532F-7783-44DA-A371-83FE9037D312}" type="datetimeFigureOut">
              <a:rPr lang="en-GB" smtClean="0"/>
              <a:t>03/04/2025</a:t>
            </a:fld>
            <a:endParaRPr lang="en-GB"/>
          </a:p>
        </p:txBody>
      </p:sp>
      <p:sp>
        <p:nvSpPr>
          <p:cNvPr id="5" name="Segnaposto piè di pagina 4">
            <a:extLst>
              <a:ext uri="{FF2B5EF4-FFF2-40B4-BE49-F238E27FC236}">
                <a16:creationId xmlns:a16="http://schemas.microsoft.com/office/drawing/2014/main" id="{4C8B4DFC-4462-76CA-57BB-C27866C520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egnaposto numero diapositiva 5">
            <a:extLst>
              <a:ext uri="{FF2B5EF4-FFF2-40B4-BE49-F238E27FC236}">
                <a16:creationId xmlns:a16="http://schemas.microsoft.com/office/drawing/2014/main" id="{4DE0EB29-4731-99AE-96A3-BBB129398B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3DF32C-FC11-4E8B-930E-AE539F399AFC}" type="slidenum">
              <a:rPr lang="en-GB" smtClean="0"/>
              <a:t>‹N›</a:t>
            </a:fld>
            <a:endParaRPr lang="en-GB"/>
          </a:p>
        </p:txBody>
      </p:sp>
      <p:pic>
        <p:nvPicPr>
          <p:cNvPr id="7" name="Immagine 14">
            <a:extLst>
              <a:ext uri="{FF2B5EF4-FFF2-40B4-BE49-F238E27FC236}">
                <a16:creationId xmlns:a16="http://schemas.microsoft.com/office/drawing/2014/main" id="{ED698C51-0886-40F4-D825-ABD0403C7653}"/>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60363" y="2879725"/>
            <a:ext cx="226377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4356499"/>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0.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C4390-D527-A7EB-1545-BDC466F1EFD3}"/>
            </a:ext>
          </a:extLst>
        </p:cNvPr>
        <p:cNvGrpSpPr/>
        <p:nvPr/>
      </p:nvGrpSpPr>
      <p:grpSpPr>
        <a:xfrm>
          <a:off x="0" y="0"/>
          <a:ext cx="0" cy="0"/>
          <a:chOff x="0" y="0"/>
          <a:chExt cx="0" cy="0"/>
        </a:xfrm>
      </p:grpSpPr>
      <p:sp>
        <p:nvSpPr>
          <p:cNvPr id="4" name="Titolo 1">
            <a:extLst>
              <a:ext uri="{FF2B5EF4-FFF2-40B4-BE49-F238E27FC236}">
                <a16:creationId xmlns:a16="http://schemas.microsoft.com/office/drawing/2014/main" id="{FC8B7218-79AD-0565-7746-CB93B2553D28}"/>
              </a:ext>
            </a:extLst>
          </p:cNvPr>
          <p:cNvSpPr txBox="1">
            <a:spLocks/>
          </p:cNvSpPr>
          <p:nvPr/>
        </p:nvSpPr>
        <p:spPr>
          <a:xfrm>
            <a:off x="3809999" y="3012757"/>
            <a:ext cx="7696199" cy="984885"/>
          </a:xfrm>
          <a:prstGeom prst="rect">
            <a:avLst/>
          </a:prstGeom>
        </p:spPr>
        <p:txBody>
          <a:bodyPr wrap="square" lIns="0" tIns="0" rIns="0" bIns="0">
            <a:spAutoFit/>
          </a:bodyPr>
          <a:lstStyle>
            <a:lvl1pPr>
              <a:defRPr sz="3800" b="1" i="0">
                <a:solidFill>
                  <a:srgbClr val="013E87"/>
                </a:solidFill>
                <a:latin typeface="Calibri"/>
                <a:ea typeface="+mj-ea"/>
                <a:cs typeface="Calibri"/>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3200" kern="0" spc="-5" dirty="0">
                <a:solidFill>
                  <a:srgbClr val="1F497D"/>
                </a:solidFill>
              </a:rPr>
              <a:t>Riforma 1.15 </a:t>
            </a:r>
            <a:r>
              <a:rPr lang="it-IT" sz="3200" kern="0" spc="-5">
                <a:solidFill>
                  <a:srgbClr val="1F497D"/>
                </a:solidFill>
              </a:rPr>
              <a:t>del PNRR </a:t>
            </a:r>
          </a:p>
          <a:p>
            <a:pPr marL="0" marR="0" lvl="0" indent="0" algn="just" defTabSz="914400" rtl="0" eaLnBrk="1" fontAlgn="auto" latinLnBrk="0" hangingPunct="1">
              <a:lnSpc>
                <a:spcPct val="100000"/>
              </a:lnSpc>
              <a:spcBef>
                <a:spcPts val="0"/>
              </a:spcBef>
              <a:spcAft>
                <a:spcPts val="0"/>
              </a:spcAft>
              <a:buClrTx/>
              <a:buSzTx/>
              <a:buFontTx/>
              <a:buNone/>
              <a:tabLst/>
              <a:defRPr/>
            </a:pPr>
            <a:r>
              <a:rPr lang="it-IT" sz="3200" kern="0" spc="-5">
                <a:solidFill>
                  <a:srgbClr val="1F497D"/>
                </a:solidFill>
              </a:rPr>
              <a:t>Il </a:t>
            </a:r>
            <a:r>
              <a:rPr lang="it-IT" sz="3200" kern="0" spc="-5" dirty="0">
                <a:solidFill>
                  <a:srgbClr val="1F497D"/>
                </a:solidFill>
              </a:rPr>
              <a:t>Piano dei conti unico multidimensionale</a:t>
            </a:r>
            <a:endParaRPr kumimoji="0" lang="it-IT" sz="3200" b="1" i="1" u="none" strike="noStrike" kern="0" cap="none" spc="-5" normalizeH="0" baseline="0" dirty="0">
              <a:ln>
                <a:noFill/>
              </a:ln>
              <a:solidFill>
                <a:srgbClr val="1F497D"/>
              </a:solidFill>
              <a:effectLst/>
              <a:uLnTx/>
              <a:uFillTx/>
              <a:latin typeface="Calibri"/>
              <a:ea typeface="+mj-ea"/>
              <a:cs typeface="Calibri"/>
            </a:endParaRPr>
          </a:p>
        </p:txBody>
      </p:sp>
      <p:cxnSp>
        <p:nvCxnSpPr>
          <p:cNvPr id="2" name="Connettore 1 13">
            <a:extLst>
              <a:ext uri="{FF2B5EF4-FFF2-40B4-BE49-F238E27FC236}">
                <a16:creationId xmlns:a16="http://schemas.microsoft.com/office/drawing/2014/main" id="{6F15DECC-CD43-9168-210A-4D8CE7CEA172}"/>
              </a:ext>
            </a:extLst>
          </p:cNvPr>
          <p:cNvCxnSpPr/>
          <p:nvPr/>
        </p:nvCxnSpPr>
        <p:spPr bwMode="auto">
          <a:xfrm>
            <a:off x="480485" y="6119813"/>
            <a:ext cx="11231033" cy="0"/>
          </a:xfrm>
          <a:prstGeom prst="line">
            <a:avLst/>
          </a:prstGeom>
          <a:ln>
            <a:solidFill>
              <a:schemeClr val="bg1">
                <a:lumMod val="50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5" name="Connettore 1 14">
            <a:extLst>
              <a:ext uri="{FF2B5EF4-FFF2-40B4-BE49-F238E27FC236}">
                <a16:creationId xmlns:a16="http://schemas.microsoft.com/office/drawing/2014/main" id="{07506974-2499-DB67-F8A7-930AC499D603}"/>
              </a:ext>
            </a:extLst>
          </p:cNvPr>
          <p:cNvCxnSpPr/>
          <p:nvPr/>
        </p:nvCxnSpPr>
        <p:spPr bwMode="auto">
          <a:xfrm flipV="1">
            <a:off x="3312584" y="2879726"/>
            <a:ext cx="0" cy="900113"/>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pic>
        <p:nvPicPr>
          <p:cNvPr id="6" name="Immagine 5" descr="Immagine che contiene schermata, cartone animato, clipart, illustrazione&#10;&#10;Descrizione generata automaticamente">
            <a:extLst>
              <a:ext uri="{FF2B5EF4-FFF2-40B4-BE49-F238E27FC236}">
                <a16:creationId xmlns:a16="http://schemas.microsoft.com/office/drawing/2014/main" id="{1187227B-E1A6-001B-D800-E1C5CF8C270C}"/>
              </a:ext>
            </a:extLst>
          </p:cNvPr>
          <p:cNvPicPr>
            <a:picLocks noChangeAspect="1"/>
          </p:cNvPicPr>
          <p:nvPr/>
        </p:nvPicPr>
        <p:blipFill>
          <a:blip r:embed="rId2" cstate="print">
            <a:duotone>
              <a:schemeClr val="accent3">
                <a:shade val="45000"/>
                <a:satMod val="135000"/>
              </a:schemeClr>
              <a:prstClr val="white"/>
            </a:duotone>
            <a:extLst>
              <a:ext uri="{BEBA8EAE-BF5A-486C-A8C5-ECC9F3942E4B}">
                <a14:imgProps xmlns:a14="http://schemas.microsoft.com/office/drawing/2010/main">
                  <a14:imgLayer r:embed="rId3">
                    <a14:imgEffect>
                      <a14:backgroundRemoval t="9915" b="91578" l="1250" r="99125">
                        <a14:foregroundMark x1="9313" y1="63006" x2="9313" y2="63006"/>
                        <a14:foregroundMark x1="6438" y1="63646" x2="6438" y2="63646"/>
                        <a14:foregroundMark x1="9563" y1="89979" x2="10000" y2="89979"/>
                        <a14:foregroundMark x1="23063" y1="91578" x2="23063" y2="91578"/>
                        <a14:foregroundMark x1="4750" y1="91684" x2="1250" y2="91151"/>
                        <a14:foregroundMark x1="48750" y1="91151" x2="54313" y2="91258"/>
                        <a14:foregroundMark x1="54313" y1="91258" x2="67875" y2="90832"/>
                        <a14:foregroundMark x1="67875" y1="90832" x2="81438" y2="90832"/>
                        <a14:foregroundMark x1="92500" y1="91684" x2="98813" y2="91578"/>
                        <a14:foregroundMark x1="98813" y1="91578" x2="99125" y2="91578"/>
                        <a14:foregroundMark x1="34875" y1="61087" x2="33875" y2="66098"/>
                        <a14:foregroundMark x1="33563" y1="64286" x2="34375" y2="60448"/>
                        <a14:foregroundMark x1="39688" y1="50533" x2="40500" y2="49574"/>
                      </a14:backgroundRemoval>
                    </a14:imgEffect>
                  </a14:imgLayer>
                </a14:imgProps>
              </a:ext>
              <a:ext uri="{28A0092B-C50C-407E-A947-70E740481C1C}">
                <a14:useLocalDpi xmlns:a14="http://schemas.microsoft.com/office/drawing/2010/main" val="0"/>
              </a:ext>
            </a:extLst>
          </a:blip>
          <a:stretch>
            <a:fillRect/>
          </a:stretch>
        </p:blipFill>
        <p:spPr>
          <a:xfrm>
            <a:off x="6934200" y="3588638"/>
            <a:ext cx="4648200" cy="2725007"/>
          </a:xfrm>
          <a:prstGeom prst="rect">
            <a:avLst/>
          </a:prstGeom>
        </p:spPr>
      </p:pic>
      <p:pic>
        <p:nvPicPr>
          <p:cNvPr id="7" name="Immagine 6" descr="Immagine che contiene testo, Carattere, Pagina Web, software&#10;&#10;Descrizione generata automaticamente">
            <a:extLst>
              <a:ext uri="{FF2B5EF4-FFF2-40B4-BE49-F238E27FC236}">
                <a16:creationId xmlns:a16="http://schemas.microsoft.com/office/drawing/2014/main" id="{30B1B326-16BA-F865-DBA2-40575D8F2F48}"/>
              </a:ext>
            </a:extLst>
          </p:cNvPr>
          <p:cNvPicPr>
            <a:picLocks noChangeAspect="1"/>
          </p:cNvPicPr>
          <p:nvPr/>
        </p:nvPicPr>
        <p:blipFill rotWithShape="1">
          <a:blip r:embed="rId4" cstate="print">
            <a:duotone>
              <a:schemeClr val="accent3">
                <a:shade val="45000"/>
                <a:satMod val="135000"/>
              </a:schemeClr>
              <a:prstClr val="white"/>
            </a:duotone>
            <a:extLst>
              <a:ext uri="{28A0092B-C50C-407E-A947-70E740481C1C}">
                <a14:useLocalDpi xmlns:a14="http://schemas.microsoft.com/office/drawing/2010/main" val="0"/>
              </a:ext>
            </a:extLst>
          </a:blip>
          <a:srcRect l="10625" t="12953" r="48125" b="60585"/>
          <a:stretch/>
        </p:blipFill>
        <p:spPr>
          <a:xfrm>
            <a:off x="8991600" y="4521600"/>
            <a:ext cx="2819400" cy="427182"/>
          </a:xfrm>
          <a:prstGeom prst="rect">
            <a:avLst/>
          </a:prstGeom>
          <a:effectLst>
            <a:glow rad="25400">
              <a:schemeClr val="bg1">
                <a:lumMod val="85000"/>
                <a:alpha val="40000"/>
              </a:schemeClr>
            </a:glow>
            <a:softEdge rad="25400"/>
          </a:effectLst>
        </p:spPr>
      </p:pic>
    </p:spTree>
    <p:extLst>
      <p:ext uri="{BB962C8B-B14F-4D97-AF65-F5344CB8AC3E}">
        <p14:creationId xmlns:p14="http://schemas.microsoft.com/office/powerpoint/2010/main" val="4220065284"/>
      </p:ext>
    </p:extLst>
  </p:cSld>
  <p:clrMapOvr>
    <a:masterClrMapping/>
  </p:clrMapOvr>
  <mc:AlternateContent xmlns:mc="http://schemas.openxmlformats.org/markup-compatibility/2006" xmlns:p14="http://schemas.microsoft.com/office/powerpoint/2010/main">
    <mc:Choice Requires="p14">
      <p:transition spd="slow" p14:dur="17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par>
                          <p:cTn id="8" fill="hold">
                            <p:stCondLst>
                              <p:cond delay="2000"/>
                            </p:stCondLst>
                            <p:childTnLst>
                              <p:par>
                                <p:cTn id="9" presetID="2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55DEE-7BED-D4DC-5C99-65DD5C0B8982}"/>
            </a:ext>
          </a:extLst>
        </p:cNvPr>
        <p:cNvGrpSpPr/>
        <p:nvPr/>
      </p:nvGrpSpPr>
      <p:grpSpPr>
        <a:xfrm>
          <a:off x="0" y="0"/>
          <a:ext cx="0" cy="0"/>
          <a:chOff x="0" y="0"/>
          <a:chExt cx="0" cy="0"/>
        </a:xfrm>
      </p:grpSpPr>
      <p:sp>
        <p:nvSpPr>
          <p:cNvPr id="4" name="Titolo 2">
            <a:extLst>
              <a:ext uri="{FF2B5EF4-FFF2-40B4-BE49-F238E27FC236}">
                <a16:creationId xmlns:a16="http://schemas.microsoft.com/office/drawing/2014/main" id="{9019B343-EA57-6E6C-7354-EFC810FC3A1E}"/>
              </a:ext>
            </a:extLst>
          </p:cNvPr>
          <p:cNvSpPr txBox="1">
            <a:spLocks noChangeArrowheads="1"/>
          </p:cNvSpPr>
          <p:nvPr/>
        </p:nvSpPr>
        <p:spPr bwMode="auto">
          <a:xfrm>
            <a:off x="685800" y="381000"/>
            <a:ext cx="9142368" cy="609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400" b="1">
                <a:solidFill>
                  <a:srgbClr val="0B3066"/>
                </a:solidFill>
                <a:latin typeface="+mj-lt"/>
                <a:ea typeface="+mj-ea"/>
                <a:cs typeface="+mj-cs"/>
              </a:defRPr>
            </a:lvl1pPr>
            <a:lvl2pPr algn="l" rtl="0" eaLnBrk="0" fontAlgn="base" hangingPunct="0">
              <a:spcBef>
                <a:spcPct val="0"/>
              </a:spcBef>
              <a:spcAft>
                <a:spcPct val="0"/>
              </a:spcAft>
              <a:defRPr sz="2600">
                <a:solidFill>
                  <a:srgbClr val="0B3066"/>
                </a:solidFill>
                <a:latin typeface="Tahoma" charset="0"/>
                <a:ea typeface="ＭＳ Ｐゴシック" charset="-128"/>
              </a:defRPr>
            </a:lvl2pPr>
            <a:lvl3pPr algn="l" rtl="0" eaLnBrk="0" fontAlgn="base" hangingPunct="0">
              <a:spcBef>
                <a:spcPct val="0"/>
              </a:spcBef>
              <a:spcAft>
                <a:spcPct val="0"/>
              </a:spcAft>
              <a:defRPr sz="2600">
                <a:solidFill>
                  <a:srgbClr val="0B3066"/>
                </a:solidFill>
                <a:latin typeface="Tahoma" charset="0"/>
                <a:ea typeface="ＭＳ Ｐゴシック" charset="-128"/>
              </a:defRPr>
            </a:lvl3pPr>
            <a:lvl4pPr algn="l" rtl="0" eaLnBrk="0" fontAlgn="base" hangingPunct="0">
              <a:spcBef>
                <a:spcPct val="0"/>
              </a:spcBef>
              <a:spcAft>
                <a:spcPct val="0"/>
              </a:spcAft>
              <a:defRPr sz="2600">
                <a:solidFill>
                  <a:srgbClr val="0B3066"/>
                </a:solidFill>
                <a:latin typeface="Tahoma" charset="0"/>
                <a:ea typeface="ＭＳ Ｐゴシック" charset="-128"/>
              </a:defRPr>
            </a:lvl4pPr>
            <a:lvl5pPr algn="l" rtl="0" eaLnBrk="0" fontAlgn="base" hangingPunct="0">
              <a:spcBef>
                <a:spcPct val="0"/>
              </a:spcBef>
              <a:spcAft>
                <a:spcPct val="0"/>
              </a:spcAft>
              <a:defRPr sz="2600">
                <a:solidFill>
                  <a:srgbClr val="0B3066"/>
                </a:solidFill>
                <a:latin typeface="Tahoma" charset="0"/>
                <a:ea typeface="ＭＳ Ｐゴシック" charset="-128"/>
              </a:defRPr>
            </a:lvl5pPr>
            <a:lvl6pPr marL="457200" algn="l" rtl="0" fontAlgn="base">
              <a:spcBef>
                <a:spcPct val="0"/>
              </a:spcBef>
              <a:spcAft>
                <a:spcPct val="0"/>
              </a:spcAft>
              <a:defRPr sz="2600">
                <a:solidFill>
                  <a:srgbClr val="0B3066"/>
                </a:solidFill>
                <a:latin typeface="Tahoma" charset="0"/>
                <a:ea typeface="ＭＳ Ｐゴシック" charset="-128"/>
              </a:defRPr>
            </a:lvl6pPr>
            <a:lvl7pPr marL="914400" algn="l" rtl="0" fontAlgn="base">
              <a:spcBef>
                <a:spcPct val="0"/>
              </a:spcBef>
              <a:spcAft>
                <a:spcPct val="0"/>
              </a:spcAft>
              <a:defRPr sz="2600">
                <a:solidFill>
                  <a:srgbClr val="0B3066"/>
                </a:solidFill>
                <a:latin typeface="Tahoma" charset="0"/>
                <a:ea typeface="ＭＳ Ｐゴシック" charset="-128"/>
              </a:defRPr>
            </a:lvl7pPr>
            <a:lvl8pPr marL="1371600" algn="l" rtl="0" fontAlgn="base">
              <a:spcBef>
                <a:spcPct val="0"/>
              </a:spcBef>
              <a:spcAft>
                <a:spcPct val="0"/>
              </a:spcAft>
              <a:defRPr sz="2600">
                <a:solidFill>
                  <a:srgbClr val="0B3066"/>
                </a:solidFill>
                <a:latin typeface="Tahoma" charset="0"/>
                <a:ea typeface="ＭＳ Ｐゴシック" charset="-128"/>
              </a:defRPr>
            </a:lvl8pPr>
            <a:lvl9pPr marL="1828800" algn="l" rtl="0" fontAlgn="base">
              <a:spcBef>
                <a:spcPct val="0"/>
              </a:spcBef>
              <a:spcAft>
                <a:spcPct val="0"/>
              </a:spcAft>
              <a:defRPr sz="2600">
                <a:solidFill>
                  <a:srgbClr val="0B3066"/>
                </a:solidFill>
                <a:latin typeface="Tahoma" charset="0"/>
                <a:ea typeface="ＭＳ Ｐゴシック"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en-US" sz="2000" b="1" i="0" u="none" strike="noStrike" kern="0" cap="none" spc="0" normalizeH="0" baseline="0" noProof="0" dirty="0">
                <a:ln>
                  <a:noFill/>
                </a:ln>
                <a:solidFill>
                  <a:srgbClr val="0B3066"/>
                </a:solidFill>
                <a:effectLst/>
                <a:uLnTx/>
                <a:uFillTx/>
                <a:latin typeface="Tahoma"/>
                <a:ea typeface="ＭＳ Ｐゴシック"/>
                <a:cs typeface="+mj-cs"/>
              </a:rPr>
              <a:t>La fase pilota – normativa di riferimento  (1)</a:t>
            </a:r>
            <a:endParaRPr kumimoji="0" lang="it-IT" altLang="it-IT" sz="2000" b="1" i="1" u="none" strike="noStrike" kern="0" cap="none" spc="0" normalizeH="0" baseline="0" noProof="0" dirty="0">
              <a:ln>
                <a:noFill/>
              </a:ln>
              <a:solidFill>
                <a:srgbClr val="0B3066"/>
              </a:solidFill>
              <a:effectLst/>
              <a:uLnTx/>
              <a:uFillTx/>
              <a:latin typeface="Tahoma"/>
              <a:ea typeface="ＭＳ Ｐゴシック"/>
              <a:cs typeface="+mj-cs"/>
            </a:endParaRPr>
          </a:p>
        </p:txBody>
      </p:sp>
      <p:sp>
        <p:nvSpPr>
          <p:cNvPr id="5" name="Segnaposto numero diapositiva 4">
            <a:extLst>
              <a:ext uri="{FF2B5EF4-FFF2-40B4-BE49-F238E27FC236}">
                <a16:creationId xmlns:a16="http://schemas.microsoft.com/office/drawing/2014/main" id="{6DED883E-C330-B96E-3342-C02624BB4A04}"/>
              </a:ext>
            </a:extLst>
          </p:cNvPr>
          <p:cNvSpPr>
            <a:spLocks noGrp="1"/>
          </p:cNvSpPr>
          <p:nvPr>
            <p:ph type="sldNum" sz="quarter" idx="12"/>
          </p:nvPr>
        </p:nvSpPr>
        <p:spPr>
          <a:xfrm>
            <a:off x="8610600" y="628242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AE5B13-D8E1-4CF3-97A6-6C7B3FCA7C3E}" type="slidenum">
              <a:rPr kumimoji="0" lang="it-IT" altLang="it-IT"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altLang="it-IT"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CasellaDiTesto 7">
            <a:extLst>
              <a:ext uri="{FF2B5EF4-FFF2-40B4-BE49-F238E27FC236}">
                <a16:creationId xmlns:a16="http://schemas.microsoft.com/office/drawing/2014/main" id="{EEA6C63E-963E-244B-0080-4F828B486E8C}"/>
              </a:ext>
            </a:extLst>
          </p:cNvPr>
          <p:cNvSpPr txBox="1">
            <a:spLocks noChangeArrowheads="1"/>
          </p:cNvSpPr>
          <p:nvPr/>
        </p:nvSpPr>
        <p:spPr bwMode="auto">
          <a:xfrm>
            <a:off x="609600" y="990600"/>
            <a:ext cx="11239500" cy="5262979"/>
          </a:xfrm>
          <a:prstGeom prst="rect">
            <a:avLst/>
          </a:prstGeom>
          <a:noFill/>
        </p:spPr>
        <p:txBody>
          <a:bodyPr wrap="square" rtlCol="0">
            <a:spAutoFit/>
          </a:bodyPr>
          <a:lstStyle>
            <a:defPPr>
              <a:defRPr lang="es-PE"/>
            </a:defPPr>
            <a:lvl2pPr marR="0" lvl="1" indent="0" algn="just" eaLnBrk="0" fontAlgn="base" hangingPunct="0">
              <a:lnSpc>
                <a:spcPct val="107000"/>
              </a:lnSpc>
              <a:spcBef>
                <a:spcPts val="1200"/>
              </a:spcBef>
              <a:spcAft>
                <a:spcPts val="1200"/>
              </a:spcAft>
              <a:buClrTx/>
              <a:buSzTx/>
              <a:tabLst/>
              <a:defRPr kumimoji="0" sz="2000" b="1" i="0" u="none" strike="noStrike" cap="none" spc="0" normalizeH="0" baseline="0">
                <a:ln>
                  <a:noFill/>
                </a:ln>
                <a:solidFill>
                  <a:srgbClr val="002776"/>
                </a:solidFill>
                <a:effectLst/>
                <a:uLnTx/>
                <a:uFillTx/>
                <a:latin typeface="Arial" panose="020B0604020202020204" pitchFamily="34" charset="0"/>
                <a:ea typeface="Calibri" panose="020F0502020204030204" pitchFamily="34" charset="0"/>
                <a:cs typeface="Arial" panose="020B0604020202020204" pitchFamily="34" charset="0"/>
              </a:defRPr>
            </a:lvl2pPr>
          </a:lstStyle>
          <a:p>
            <a:r>
              <a:rPr lang="it-IT" b="1" dirty="0">
                <a:solidFill>
                  <a:srgbClr val="002776"/>
                </a:solidFill>
                <a:latin typeface="Arial" panose="020B0604020202020204" pitchFamily="34" charset="0"/>
                <a:ea typeface="Calibri" panose="020F0502020204030204" pitchFamily="34" charset="0"/>
                <a:cs typeface="Arial" panose="020B0604020202020204" pitchFamily="34" charset="0"/>
              </a:rPr>
              <a:t>Decreto-Legge 9 agosto 2024, n. 113, (convertito, con modificazioni, con la legge n. 143 del 2024) articolo 10, commi 3-12</a:t>
            </a:r>
          </a:p>
          <a:p>
            <a:pPr marL="285750" indent="-285750">
              <a:buFont typeface="Arial" panose="020B0604020202020204" pitchFamily="34" charset="0"/>
              <a:buChar char="•"/>
            </a:pPr>
            <a:r>
              <a:rPr lang="it-IT" dirty="0">
                <a:solidFill>
                  <a:srgbClr val="002776"/>
                </a:solidFill>
                <a:latin typeface="Arial" panose="020B0604020202020204" pitchFamily="34" charset="0"/>
                <a:ea typeface="Calibri" panose="020F0502020204030204" pitchFamily="34" charset="0"/>
                <a:cs typeface="Arial" panose="020B0604020202020204" pitchFamily="34" charset="0"/>
              </a:rPr>
              <a:t>individuazione delle amministrazioni assoggettate alla fase pilota (commi 3, 4 e 5) - &gt; Determina del Ragioniere Generale dello Stato n. 259 del 26 novembre 2024</a:t>
            </a:r>
          </a:p>
          <a:p>
            <a:pPr marL="285750" indent="-285750">
              <a:buFont typeface="Arial" panose="020B0604020202020204" pitchFamily="34" charset="0"/>
              <a:buChar char="•"/>
            </a:pPr>
            <a:r>
              <a:rPr lang="it-IT" dirty="0">
                <a:solidFill>
                  <a:srgbClr val="002776"/>
                </a:solidFill>
                <a:latin typeface="Arial" panose="020B0604020202020204" pitchFamily="34" charset="0"/>
                <a:ea typeface="Calibri" panose="020F0502020204030204" pitchFamily="34" charset="0"/>
                <a:cs typeface="Arial" panose="020B0604020202020204" pitchFamily="34" charset="0"/>
              </a:rPr>
              <a:t>modalità di elaborazione e trasmissione degli schemi di bilancio (commi 6, 7, 9 11)</a:t>
            </a:r>
          </a:p>
          <a:p>
            <a:pPr marL="285750" indent="-285750">
              <a:buFont typeface="Arial" panose="020B0604020202020204" pitchFamily="34" charset="0"/>
              <a:buChar char="•"/>
            </a:pPr>
            <a:r>
              <a:rPr lang="it-IT" dirty="0">
                <a:solidFill>
                  <a:srgbClr val="002776"/>
                </a:solidFill>
                <a:latin typeface="Arial" panose="020B0604020202020204" pitchFamily="34" charset="0"/>
                <a:ea typeface="Calibri" panose="020F0502020204030204" pitchFamily="34" charset="0"/>
                <a:cs typeface="Arial" panose="020B0604020202020204" pitchFamily="34" charset="0"/>
              </a:rPr>
              <a:t>adeguamento dei sistemi informativi degli enti (comma 8)</a:t>
            </a:r>
          </a:p>
          <a:p>
            <a:pPr marL="285750" indent="-285750">
              <a:buFont typeface="Arial" panose="020B0604020202020204" pitchFamily="34" charset="0"/>
              <a:buChar char="•"/>
            </a:pPr>
            <a:r>
              <a:rPr lang="it-IT" dirty="0">
                <a:solidFill>
                  <a:srgbClr val="002776"/>
                </a:solidFill>
                <a:latin typeface="Arial" panose="020B0604020202020204" pitchFamily="34" charset="0"/>
                <a:ea typeface="Calibri" panose="020F0502020204030204" pitchFamily="34" charset="0"/>
                <a:cs typeface="Arial" panose="020B0604020202020204" pitchFamily="34" charset="0"/>
              </a:rPr>
              <a:t>iscrizione al portale della formazione per il primo ciclo di formazione di base (comma 12)</a:t>
            </a:r>
          </a:p>
          <a:p>
            <a:endParaRPr lang="it-IT" dirty="0">
              <a:solidFill>
                <a:srgbClr val="002776"/>
              </a:solidFill>
              <a:latin typeface="Arial" panose="020B0604020202020204" pitchFamily="34" charset="0"/>
              <a:ea typeface="Calibri" panose="020F0502020204030204" pitchFamily="34" charset="0"/>
              <a:cs typeface="Arial" panose="020B0604020202020204" pitchFamily="34" charset="0"/>
            </a:endParaRPr>
          </a:p>
          <a:p>
            <a:r>
              <a:rPr lang="it-IT" sz="1600" b="1" dirty="0">
                <a:solidFill>
                  <a:srgbClr val="002776"/>
                </a:solidFill>
                <a:latin typeface="Arial" panose="020B0604020202020204" pitchFamily="34" charset="0"/>
                <a:ea typeface="Calibri" panose="020F0502020204030204" pitchFamily="34" charset="0"/>
                <a:cs typeface="Arial" panose="020B0604020202020204" pitchFamily="34" charset="0"/>
              </a:rPr>
              <a:t>Comma 6 </a:t>
            </a:r>
            <a:r>
              <a:rPr lang="it-IT" sz="1600" dirty="0">
                <a:solidFill>
                  <a:srgbClr val="002776"/>
                </a:solidFill>
                <a:latin typeface="Arial" panose="020B0604020202020204" pitchFamily="34" charset="0"/>
                <a:ea typeface="Calibri" panose="020F0502020204030204" pitchFamily="34" charset="0"/>
                <a:cs typeface="Arial" panose="020B0604020202020204" pitchFamily="34" charset="0"/>
              </a:rPr>
              <a:t>– schemi da produrre obbligatoriamente CONTO ECONOMICO e STATO PATRIMONIALE (Allegati 1 e 2 del principio contabile ITAS1)</a:t>
            </a:r>
          </a:p>
          <a:p>
            <a:r>
              <a:rPr lang="it-IT" sz="1600" b="1" dirty="0">
                <a:solidFill>
                  <a:srgbClr val="002776"/>
                </a:solidFill>
                <a:latin typeface="Arial" panose="020B0604020202020204" pitchFamily="34" charset="0"/>
                <a:ea typeface="Calibri" panose="020F0502020204030204" pitchFamily="34" charset="0"/>
                <a:cs typeface="Arial" panose="020B0604020202020204" pitchFamily="34" charset="0"/>
              </a:rPr>
              <a:t>Commi 7 e 9</a:t>
            </a:r>
            <a:r>
              <a:rPr lang="it-IT" sz="1600" dirty="0">
                <a:solidFill>
                  <a:srgbClr val="002776"/>
                </a:solidFill>
                <a:latin typeface="Arial" panose="020B0604020202020204" pitchFamily="34" charset="0"/>
                <a:ea typeface="Calibri" panose="020F0502020204030204" pitchFamily="34" charset="0"/>
                <a:cs typeface="Arial" panose="020B0604020202020204" pitchFamily="34" charset="0"/>
              </a:rPr>
              <a:t> - nelle more della piena adozione del nuovo sistema di contabilità (che sarà disciplinato con la norma da adottare nel 2026) e dell’adeguamento dei </a:t>
            </a:r>
            <a:r>
              <a:rPr lang="it-IT" sz="1600" dirty="0" err="1">
                <a:solidFill>
                  <a:srgbClr val="002776"/>
                </a:solidFill>
                <a:latin typeface="Arial" panose="020B0604020202020204" pitchFamily="34" charset="0"/>
                <a:ea typeface="Calibri" panose="020F0502020204030204" pitchFamily="34" charset="0"/>
                <a:cs typeface="Arial" panose="020B0604020202020204" pitchFamily="34" charset="0"/>
              </a:rPr>
              <a:t>s.i.</a:t>
            </a:r>
            <a:r>
              <a:rPr lang="it-IT" sz="1600" dirty="0">
                <a:solidFill>
                  <a:srgbClr val="002776"/>
                </a:solidFill>
                <a:latin typeface="Arial" panose="020B0604020202020204" pitchFamily="34" charset="0"/>
                <a:ea typeface="Calibri" panose="020F0502020204030204" pitchFamily="34" charset="0"/>
                <a:cs typeface="Arial" panose="020B0604020202020204" pitchFamily="34" charset="0"/>
              </a:rPr>
              <a:t> gli schemi di bilancio per l’esercizio 2025:</a:t>
            </a:r>
          </a:p>
          <a:p>
            <a:pPr marL="285750" indent="-285750">
              <a:buFont typeface="Arial" panose="020B0604020202020204" pitchFamily="34" charset="0"/>
              <a:buChar char="•"/>
            </a:pPr>
            <a:r>
              <a:rPr lang="it-IT" sz="1600" dirty="0">
                <a:solidFill>
                  <a:srgbClr val="002776"/>
                </a:solidFill>
                <a:latin typeface="Arial" panose="020B0604020202020204" pitchFamily="34" charset="0"/>
                <a:ea typeface="Calibri" panose="020F0502020204030204" pitchFamily="34" charset="0"/>
                <a:cs typeface="Arial" panose="020B0604020202020204" pitchFamily="34" charset="0"/>
              </a:rPr>
              <a:t>hanno finalità puramente sperimentali e non sostituiscono gli schemi di bilancio e di rendiconto previgenti</a:t>
            </a:r>
          </a:p>
          <a:p>
            <a:pPr marL="285750" indent="-285750">
              <a:buFont typeface="Arial" panose="020B0604020202020204" pitchFamily="34" charset="0"/>
              <a:buChar char="•"/>
            </a:pPr>
            <a:r>
              <a:rPr lang="it-IT" sz="1600" dirty="0">
                <a:solidFill>
                  <a:srgbClr val="002776"/>
                </a:solidFill>
                <a:latin typeface="Arial" panose="020B0604020202020204" pitchFamily="34" charset="0"/>
                <a:ea typeface="Calibri" panose="020F0502020204030204" pitchFamily="34" charset="0"/>
                <a:cs typeface="Arial" panose="020B0604020202020204" pitchFamily="34" charset="0"/>
              </a:rPr>
              <a:t>sono prodotti dalle amministrazioni riclassificando i propri saldi contabili secondo le voci del piano dei conti unico, ed effettuando le rettifiche ed integrazioni necessarie ad applicare i criteri di valorizzazione e di rilevazione contabile stabiliti dal nuovo quadro di regole</a:t>
            </a:r>
          </a:p>
          <a:p>
            <a:r>
              <a:rPr lang="it-IT" sz="1600" b="1" dirty="0">
                <a:solidFill>
                  <a:srgbClr val="002776"/>
                </a:solidFill>
                <a:latin typeface="Arial" panose="020B0604020202020204" pitchFamily="34" charset="0"/>
                <a:ea typeface="Calibri" panose="020F0502020204030204" pitchFamily="34" charset="0"/>
                <a:cs typeface="Arial" panose="020B0604020202020204" pitchFamily="34" charset="0"/>
              </a:rPr>
              <a:t>Comma 11 – rinvio a successivi Decreti del Ministro dell’Economia e delle Finanze per istruzioni sui modelli di raccordo e la trasmissione telematica degli schemi alla Ragioneria Generale dello Stato.</a:t>
            </a:r>
          </a:p>
          <a:p>
            <a:pPr marL="285750" indent="-285750">
              <a:buFont typeface="Arial" panose="020B0604020202020204" pitchFamily="34" charset="0"/>
              <a:buChar char="•"/>
            </a:pPr>
            <a:endParaRPr lang="it-IT" sz="1600" dirty="0">
              <a:solidFill>
                <a:srgbClr val="002776"/>
              </a:solidFill>
              <a:latin typeface="Arial" panose="020B0604020202020204" pitchFamily="34" charset="0"/>
              <a:ea typeface="Calibri" panose="020F0502020204030204" pitchFamily="34" charset="0"/>
              <a:cs typeface="Arial" panose="020B0604020202020204" pitchFamily="34" charset="0"/>
            </a:endParaRPr>
          </a:p>
          <a:p>
            <a:endParaRPr lang="it-IT" sz="1600" dirty="0"/>
          </a:p>
        </p:txBody>
      </p:sp>
    </p:spTree>
    <p:extLst>
      <p:ext uri="{BB962C8B-B14F-4D97-AF65-F5344CB8AC3E}">
        <p14:creationId xmlns:p14="http://schemas.microsoft.com/office/powerpoint/2010/main" val="3790165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AA92B-94F9-F7E4-5580-0B2E9466D43D}"/>
            </a:ext>
          </a:extLst>
        </p:cNvPr>
        <p:cNvGrpSpPr/>
        <p:nvPr/>
      </p:nvGrpSpPr>
      <p:grpSpPr>
        <a:xfrm>
          <a:off x="0" y="0"/>
          <a:ext cx="0" cy="0"/>
          <a:chOff x="0" y="0"/>
          <a:chExt cx="0" cy="0"/>
        </a:xfrm>
      </p:grpSpPr>
      <p:sp>
        <p:nvSpPr>
          <p:cNvPr id="5" name="Segnaposto numero diapositiva 4">
            <a:extLst>
              <a:ext uri="{FF2B5EF4-FFF2-40B4-BE49-F238E27FC236}">
                <a16:creationId xmlns:a16="http://schemas.microsoft.com/office/drawing/2014/main" id="{16C1657F-0A6B-7865-3E04-16BB9243D42B}"/>
              </a:ext>
            </a:extLst>
          </p:cNvPr>
          <p:cNvSpPr>
            <a:spLocks noGrp="1"/>
          </p:cNvSpPr>
          <p:nvPr>
            <p:ph type="sldNum" sz="quarter" idx="12"/>
          </p:nvPr>
        </p:nvSpPr>
        <p:spPr>
          <a:xfrm>
            <a:off x="8610600" y="628242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AE5B13-D8E1-4CF3-97A6-6C7B3FCA7C3E}" type="slidenum">
              <a:rPr kumimoji="0" lang="it-IT" altLang="it-IT"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altLang="it-IT"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CasellaDiTesto 7">
            <a:extLst>
              <a:ext uri="{FF2B5EF4-FFF2-40B4-BE49-F238E27FC236}">
                <a16:creationId xmlns:a16="http://schemas.microsoft.com/office/drawing/2014/main" id="{FAED06D5-997E-B216-25A1-579D94C89FAF}"/>
              </a:ext>
            </a:extLst>
          </p:cNvPr>
          <p:cNvSpPr txBox="1">
            <a:spLocks noChangeArrowheads="1"/>
          </p:cNvSpPr>
          <p:nvPr/>
        </p:nvSpPr>
        <p:spPr bwMode="auto">
          <a:xfrm>
            <a:off x="609600" y="990600"/>
            <a:ext cx="11239500" cy="5324535"/>
          </a:xfrm>
          <a:prstGeom prst="rect">
            <a:avLst/>
          </a:prstGeom>
          <a:noFill/>
        </p:spPr>
        <p:txBody>
          <a:bodyPr wrap="square" rtlCol="0">
            <a:spAutoFit/>
          </a:bodyPr>
          <a:lstStyle>
            <a:defPPr>
              <a:defRPr lang="es-PE"/>
            </a:defPPr>
            <a:lvl2pPr marR="0" lvl="1" indent="0" algn="just" eaLnBrk="0" fontAlgn="base" hangingPunct="0">
              <a:lnSpc>
                <a:spcPct val="107000"/>
              </a:lnSpc>
              <a:spcBef>
                <a:spcPts val="1200"/>
              </a:spcBef>
              <a:spcAft>
                <a:spcPts val="1200"/>
              </a:spcAft>
              <a:buClrTx/>
              <a:buSzTx/>
              <a:tabLst/>
              <a:defRPr kumimoji="0" sz="2000" b="1" i="0" u="none" strike="noStrike" cap="none" spc="0" normalizeH="0" baseline="0">
                <a:ln>
                  <a:noFill/>
                </a:ln>
                <a:solidFill>
                  <a:srgbClr val="002776"/>
                </a:solidFill>
                <a:effectLst/>
                <a:uLnTx/>
                <a:uFillTx/>
                <a:latin typeface="Arial" panose="020B0604020202020204" pitchFamily="34" charset="0"/>
                <a:ea typeface="Calibri" panose="020F0502020204030204" pitchFamily="34" charset="0"/>
                <a:cs typeface="Arial" panose="020B0604020202020204" pitchFamily="34" charset="0"/>
              </a:defRPr>
            </a:lvl2pPr>
          </a:lstStyle>
          <a:p>
            <a:r>
              <a:rPr lang="it-IT" b="1" dirty="0">
                <a:solidFill>
                  <a:srgbClr val="002776"/>
                </a:solidFill>
                <a:latin typeface="Arial" panose="020B0604020202020204" pitchFamily="34" charset="0"/>
                <a:ea typeface="Calibri" panose="020F0502020204030204" pitchFamily="34" charset="0"/>
                <a:cs typeface="Arial" panose="020B0604020202020204" pitchFamily="34" charset="0"/>
              </a:rPr>
              <a:t>Decreto del Ministro dell’Economia e delle Finanze del 23 dicembre 2024</a:t>
            </a:r>
          </a:p>
          <a:p>
            <a:endParaRPr lang="it-IT" b="1" dirty="0">
              <a:solidFill>
                <a:srgbClr val="002776"/>
              </a:solidFill>
              <a:latin typeface="Arial" panose="020B0604020202020204" pitchFamily="34" charset="0"/>
              <a:ea typeface="Calibri" panose="020F0502020204030204" pitchFamily="34" charset="0"/>
              <a:cs typeface="Arial" panose="020B0604020202020204" pitchFamily="34" charset="0"/>
            </a:endParaRPr>
          </a:p>
          <a:p>
            <a:r>
              <a:rPr lang="it-IT" b="1" dirty="0">
                <a:solidFill>
                  <a:srgbClr val="002776"/>
                </a:solidFill>
                <a:latin typeface="Arial" panose="020B0604020202020204" pitchFamily="34" charset="0"/>
                <a:ea typeface="Calibri" panose="020F0502020204030204" pitchFamily="34" charset="0"/>
                <a:cs typeface="Arial" panose="020B0604020202020204" pitchFamily="34" charset="0"/>
              </a:rPr>
              <a:t>Articolo 1 </a:t>
            </a:r>
            <a:r>
              <a:rPr lang="it-IT" dirty="0">
                <a:solidFill>
                  <a:srgbClr val="002776"/>
                </a:solidFill>
                <a:latin typeface="Arial" panose="020B0604020202020204" pitchFamily="34" charset="0"/>
                <a:ea typeface="Calibri" panose="020F0502020204030204" pitchFamily="34" charset="0"/>
                <a:cs typeface="Arial" panose="020B0604020202020204" pitchFamily="34" charset="0"/>
              </a:rPr>
              <a:t>- le amministrazioni provvedono a definire opportuni raccordi fra i propri piani dei conti e il piano dei conti unico, nei tempi utili ad assicurare la produzione e la trasmissione degli schemi di bilancio, sulla base dei “modelli di raccordo” adottati con determina del Ragioniere Generale dello Stato</a:t>
            </a:r>
          </a:p>
          <a:p>
            <a:r>
              <a:rPr lang="it-IT" b="1" dirty="0">
                <a:solidFill>
                  <a:srgbClr val="002776"/>
                </a:solidFill>
                <a:latin typeface="Arial" panose="020B0604020202020204" pitchFamily="34" charset="0"/>
                <a:ea typeface="Calibri" panose="020F0502020204030204" pitchFamily="34" charset="0"/>
                <a:cs typeface="Arial" panose="020B0604020202020204" pitchFamily="34" charset="0"/>
              </a:rPr>
              <a:t>Articolo 3 </a:t>
            </a:r>
            <a:r>
              <a:rPr lang="it-IT" dirty="0">
                <a:solidFill>
                  <a:srgbClr val="002776"/>
                </a:solidFill>
                <a:latin typeface="Arial" panose="020B0604020202020204" pitchFamily="34" charset="0"/>
                <a:ea typeface="Calibri" panose="020F0502020204030204" pitchFamily="34" charset="0"/>
                <a:cs typeface="Arial" panose="020B0604020202020204" pitchFamily="34" charset="0"/>
              </a:rPr>
              <a:t>- ad eccezione delle amministrazioni che adottano, per le scritture di contabilità economico-patrimoniale, il sistema informativo </a:t>
            </a:r>
            <a:r>
              <a:rPr lang="it-IT" dirty="0" err="1">
                <a:solidFill>
                  <a:srgbClr val="002776"/>
                </a:solidFill>
                <a:latin typeface="Arial" panose="020B0604020202020204" pitchFamily="34" charset="0"/>
                <a:ea typeface="Calibri" panose="020F0502020204030204" pitchFamily="34" charset="0"/>
                <a:cs typeface="Arial" panose="020B0604020202020204" pitchFamily="34" charset="0"/>
              </a:rPr>
              <a:t>InIt</a:t>
            </a:r>
            <a:r>
              <a:rPr lang="it-IT" dirty="0">
                <a:solidFill>
                  <a:srgbClr val="002776"/>
                </a:solidFill>
                <a:latin typeface="Arial" panose="020B0604020202020204" pitchFamily="34" charset="0"/>
                <a:ea typeface="Calibri" panose="020F0502020204030204" pitchFamily="34" charset="0"/>
                <a:cs typeface="Arial" panose="020B0604020202020204" pitchFamily="34" charset="0"/>
              </a:rPr>
              <a:t> della RGS, le altre amministrazioni assoggettate alla fase pilota trasmettono alla RGS gli schemi di bilancio dell’esercizio 2025 attraverso protocolli di interoperabilità analoghi a quelli già in uso per la trasmissione di dati contabili e di bilancio delle amministrazioni pubbliche alla Banca Dati Unitaria delle amministrazioni pubbliche (BDAP) adottando il linguaggio standard per la comunicazione di informazioni economiche e finanziarie “eXtensible Business Reporting Language” (XBRL) secondo le tassonomie e le istruzioni tecniche emanate dalla Ragioneria Generale dello Stato.</a:t>
            </a:r>
          </a:p>
          <a:p>
            <a:endParaRPr lang="it-IT" b="1" dirty="0">
              <a:solidFill>
                <a:srgbClr val="002776"/>
              </a:solidFill>
              <a:latin typeface="Arial" panose="020B0604020202020204" pitchFamily="34" charset="0"/>
              <a:ea typeface="Calibri" panose="020F0502020204030204" pitchFamily="34" charset="0"/>
              <a:cs typeface="Arial" panose="020B0604020202020204" pitchFamily="34" charset="0"/>
            </a:endParaRPr>
          </a:p>
          <a:p>
            <a:r>
              <a:rPr lang="it-IT" b="1" dirty="0">
                <a:solidFill>
                  <a:srgbClr val="002776"/>
                </a:solidFill>
                <a:latin typeface="Arial" panose="020B0604020202020204" pitchFamily="34" charset="0"/>
                <a:ea typeface="Calibri" panose="020F0502020204030204" pitchFamily="34" charset="0"/>
                <a:cs typeface="Arial" panose="020B0604020202020204" pitchFamily="34" charset="0"/>
              </a:rPr>
              <a:t>Sono in corso di approvazione:</a:t>
            </a:r>
          </a:p>
          <a:p>
            <a:pPr marL="285750" indent="-285750">
              <a:buFont typeface="Arial" panose="020B0604020202020204" pitchFamily="34" charset="0"/>
              <a:buChar char="•"/>
            </a:pPr>
            <a:r>
              <a:rPr lang="it-IT" dirty="0">
                <a:solidFill>
                  <a:srgbClr val="002776"/>
                </a:solidFill>
                <a:latin typeface="Arial" panose="020B0604020202020204" pitchFamily="34" charset="0"/>
                <a:ea typeface="Calibri" panose="020F0502020204030204" pitchFamily="34" charset="0"/>
                <a:cs typeface="Arial" panose="020B0604020202020204" pitchFamily="34" charset="0"/>
              </a:rPr>
              <a:t>la Determina del Ragioniere generale dello Stato con i modelli di raccordo fra piani dei conti utilizzati dalle amministrazioni e il piano dei conti unico</a:t>
            </a:r>
          </a:p>
          <a:p>
            <a:pPr marL="285750" indent="-285750">
              <a:buFont typeface="Arial" panose="020B0604020202020204" pitchFamily="34" charset="0"/>
              <a:buChar char="•"/>
            </a:pPr>
            <a:r>
              <a:rPr lang="it-IT" dirty="0">
                <a:solidFill>
                  <a:srgbClr val="002776"/>
                </a:solidFill>
                <a:latin typeface="Arial" panose="020B0604020202020204" pitchFamily="34" charset="0"/>
                <a:ea typeface="Calibri" panose="020F0502020204030204" pitchFamily="34" charset="0"/>
                <a:cs typeface="Arial" panose="020B0604020202020204" pitchFamily="34" charset="0"/>
              </a:rPr>
              <a:t>le istruzioni per la trasmissione telematica dei bilanci della fase pilota alla BDAP</a:t>
            </a:r>
          </a:p>
          <a:p>
            <a:endParaRPr lang="it-IT" b="1" dirty="0">
              <a:solidFill>
                <a:srgbClr val="002776"/>
              </a:solidFill>
              <a:latin typeface="Arial" panose="020B0604020202020204" pitchFamily="34" charset="0"/>
              <a:ea typeface="Calibri" panose="020F0502020204030204" pitchFamily="34" charset="0"/>
              <a:cs typeface="Arial" panose="020B0604020202020204" pitchFamily="34" charset="0"/>
            </a:endParaRPr>
          </a:p>
          <a:p>
            <a:endParaRPr lang="it-IT" sz="1600" dirty="0"/>
          </a:p>
        </p:txBody>
      </p:sp>
      <p:sp>
        <p:nvSpPr>
          <p:cNvPr id="2" name="Titolo 2">
            <a:extLst>
              <a:ext uri="{FF2B5EF4-FFF2-40B4-BE49-F238E27FC236}">
                <a16:creationId xmlns:a16="http://schemas.microsoft.com/office/drawing/2014/main" id="{1E18B22F-0B03-AC03-DF23-5AE6FEDEDF12}"/>
              </a:ext>
            </a:extLst>
          </p:cNvPr>
          <p:cNvSpPr txBox="1">
            <a:spLocks noChangeArrowheads="1"/>
          </p:cNvSpPr>
          <p:nvPr/>
        </p:nvSpPr>
        <p:spPr bwMode="auto">
          <a:xfrm>
            <a:off x="685800" y="381000"/>
            <a:ext cx="9142368" cy="609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400" b="1">
                <a:solidFill>
                  <a:srgbClr val="0B3066"/>
                </a:solidFill>
                <a:latin typeface="+mj-lt"/>
                <a:ea typeface="+mj-ea"/>
                <a:cs typeface="+mj-cs"/>
              </a:defRPr>
            </a:lvl1pPr>
            <a:lvl2pPr algn="l" rtl="0" eaLnBrk="0" fontAlgn="base" hangingPunct="0">
              <a:spcBef>
                <a:spcPct val="0"/>
              </a:spcBef>
              <a:spcAft>
                <a:spcPct val="0"/>
              </a:spcAft>
              <a:defRPr sz="2600">
                <a:solidFill>
                  <a:srgbClr val="0B3066"/>
                </a:solidFill>
                <a:latin typeface="Tahoma" charset="0"/>
                <a:ea typeface="ＭＳ Ｐゴシック" charset="-128"/>
              </a:defRPr>
            </a:lvl2pPr>
            <a:lvl3pPr algn="l" rtl="0" eaLnBrk="0" fontAlgn="base" hangingPunct="0">
              <a:spcBef>
                <a:spcPct val="0"/>
              </a:spcBef>
              <a:spcAft>
                <a:spcPct val="0"/>
              </a:spcAft>
              <a:defRPr sz="2600">
                <a:solidFill>
                  <a:srgbClr val="0B3066"/>
                </a:solidFill>
                <a:latin typeface="Tahoma" charset="0"/>
                <a:ea typeface="ＭＳ Ｐゴシック" charset="-128"/>
              </a:defRPr>
            </a:lvl3pPr>
            <a:lvl4pPr algn="l" rtl="0" eaLnBrk="0" fontAlgn="base" hangingPunct="0">
              <a:spcBef>
                <a:spcPct val="0"/>
              </a:spcBef>
              <a:spcAft>
                <a:spcPct val="0"/>
              </a:spcAft>
              <a:defRPr sz="2600">
                <a:solidFill>
                  <a:srgbClr val="0B3066"/>
                </a:solidFill>
                <a:latin typeface="Tahoma" charset="0"/>
                <a:ea typeface="ＭＳ Ｐゴシック" charset="-128"/>
              </a:defRPr>
            </a:lvl4pPr>
            <a:lvl5pPr algn="l" rtl="0" eaLnBrk="0" fontAlgn="base" hangingPunct="0">
              <a:spcBef>
                <a:spcPct val="0"/>
              </a:spcBef>
              <a:spcAft>
                <a:spcPct val="0"/>
              </a:spcAft>
              <a:defRPr sz="2600">
                <a:solidFill>
                  <a:srgbClr val="0B3066"/>
                </a:solidFill>
                <a:latin typeface="Tahoma" charset="0"/>
                <a:ea typeface="ＭＳ Ｐゴシック" charset="-128"/>
              </a:defRPr>
            </a:lvl5pPr>
            <a:lvl6pPr marL="457200" algn="l" rtl="0" fontAlgn="base">
              <a:spcBef>
                <a:spcPct val="0"/>
              </a:spcBef>
              <a:spcAft>
                <a:spcPct val="0"/>
              </a:spcAft>
              <a:defRPr sz="2600">
                <a:solidFill>
                  <a:srgbClr val="0B3066"/>
                </a:solidFill>
                <a:latin typeface="Tahoma" charset="0"/>
                <a:ea typeface="ＭＳ Ｐゴシック" charset="-128"/>
              </a:defRPr>
            </a:lvl6pPr>
            <a:lvl7pPr marL="914400" algn="l" rtl="0" fontAlgn="base">
              <a:spcBef>
                <a:spcPct val="0"/>
              </a:spcBef>
              <a:spcAft>
                <a:spcPct val="0"/>
              </a:spcAft>
              <a:defRPr sz="2600">
                <a:solidFill>
                  <a:srgbClr val="0B3066"/>
                </a:solidFill>
                <a:latin typeface="Tahoma" charset="0"/>
                <a:ea typeface="ＭＳ Ｐゴシック" charset="-128"/>
              </a:defRPr>
            </a:lvl7pPr>
            <a:lvl8pPr marL="1371600" algn="l" rtl="0" fontAlgn="base">
              <a:spcBef>
                <a:spcPct val="0"/>
              </a:spcBef>
              <a:spcAft>
                <a:spcPct val="0"/>
              </a:spcAft>
              <a:defRPr sz="2600">
                <a:solidFill>
                  <a:srgbClr val="0B3066"/>
                </a:solidFill>
                <a:latin typeface="Tahoma" charset="0"/>
                <a:ea typeface="ＭＳ Ｐゴシック" charset="-128"/>
              </a:defRPr>
            </a:lvl8pPr>
            <a:lvl9pPr marL="1828800" algn="l" rtl="0" fontAlgn="base">
              <a:spcBef>
                <a:spcPct val="0"/>
              </a:spcBef>
              <a:spcAft>
                <a:spcPct val="0"/>
              </a:spcAft>
              <a:defRPr sz="2600">
                <a:solidFill>
                  <a:srgbClr val="0B3066"/>
                </a:solidFill>
                <a:latin typeface="Tahoma" charset="0"/>
                <a:ea typeface="ＭＳ Ｐゴシック"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en-US" sz="2000" b="1" i="0" u="none" strike="noStrike" kern="0" cap="none" spc="0" normalizeH="0" baseline="0" noProof="0" dirty="0">
                <a:ln>
                  <a:noFill/>
                </a:ln>
                <a:solidFill>
                  <a:srgbClr val="0B3066"/>
                </a:solidFill>
                <a:effectLst/>
                <a:uLnTx/>
                <a:uFillTx/>
                <a:latin typeface="Tahoma"/>
                <a:ea typeface="ＭＳ Ｐゴシック"/>
                <a:cs typeface="+mj-cs"/>
              </a:rPr>
              <a:t>La fase pilota – normativa di riferimento  (2)</a:t>
            </a:r>
            <a:endParaRPr kumimoji="0" lang="it-IT" altLang="it-IT" sz="2000" b="1" i="1" u="none" strike="noStrike" kern="0" cap="none" spc="0" normalizeH="0" baseline="0" noProof="0" dirty="0">
              <a:ln>
                <a:noFill/>
              </a:ln>
              <a:solidFill>
                <a:srgbClr val="0B3066"/>
              </a:solidFill>
              <a:effectLst/>
              <a:uLnTx/>
              <a:uFillTx/>
              <a:latin typeface="Tahoma"/>
              <a:ea typeface="ＭＳ Ｐゴシック"/>
              <a:cs typeface="+mj-cs"/>
            </a:endParaRPr>
          </a:p>
        </p:txBody>
      </p:sp>
    </p:spTree>
    <p:extLst>
      <p:ext uri="{BB962C8B-B14F-4D97-AF65-F5344CB8AC3E}">
        <p14:creationId xmlns:p14="http://schemas.microsoft.com/office/powerpoint/2010/main" val="495935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D79A1-19AB-506F-2950-49CFFB576FDA}"/>
            </a:ext>
          </a:extLst>
        </p:cNvPr>
        <p:cNvGrpSpPr/>
        <p:nvPr/>
      </p:nvGrpSpPr>
      <p:grpSpPr>
        <a:xfrm>
          <a:off x="0" y="0"/>
          <a:ext cx="0" cy="0"/>
          <a:chOff x="0" y="0"/>
          <a:chExt cx="0" cy="0"/>
        </a:xfrm>
      </p:grpSpPr>
      <p:sp>
        <p:nvSpPr>
          <p:cNvPr id="5" name="Segnaposto numero diapositiva 4">
            <a:extLst>
              <a:ext uri="{FF2B5EF4-FFF2-40B4-BE49-F238E27FC236}">
                <a16:creationId xmlns:a16="http://schemas.microsoft.com/office/drawing/2014/main" id="{E58E295F-C097-BF13-989B-1FC0793495B0}"/>
              </a:ext>
            </a:extLst>
          </p:cNvPr>
          <p:cNvSpPr>
            <a:spLocks noGrp="1"/>
          </p:cNvSpPr>
          <p:nvPr>
            <p:ph type="sldNum" sz="quarter" idx="12"/>
          </p:nvPr>
        </p:nvSpPr>
        <p:spPr>
          <a:xfrm>
            <a:off x="8610600" y="628242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AE5B13-D8E1-4CF3-97A6-6C7B3FCA7C3E}" type="slidenum">
              <a:rPr kumimoji="0" lang="it-IT" altLang="it-IT"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altLang="it-IT"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CasellaDiTesto 7">
            <a:extLst>
              <a:ext uri="{FF2B5EF4-FFF2-40B4-BE49-F238E27FC236}">
                <a16:creationId xmlns:a16="http://schemas.microsoft.com/office/drawing/2014/main" id="{489114CF-888B-142D-52EB-36672C014866}"/>
              </a:ext>
            </a:extLst>
          </p:cNvPr>
          <p:cNvSpPr txBox="1">
            <a:spLocks noChangeArrowheads="1"/>
          </p:cNvSpPr>
          <p:nvPr/>
        </p:nvSpPr>
        <p:spPr bwMode="auto">
          <a:xfrm>
            <a:off x="685800" y="2286000"/>
            <a:ext cx="11239500" cy="1631216"/>
          </a:xfrm>
          <a:prstGeom prst="rect">
            <a:avLst/>
          </a:prstGeom>
          <a:noFill/>
        </p:spPr>
        <p:txBody>
          <a:bodyPr wrap="square" rtlCol="0">
            <a:spAutoFit/>
          </a:bodyPr>
          <a:lstStyle>
            <a:defPPr>
              <a:defRPr lang="es-PE"/>
            </a:defPPr>
            <a:lvl2pPr marR="0" lvl="1" indent="0" algn="just" eaLnBrk="0" fontAlgn="base" hangingPunct="0">
              <a:lnSpc>
                <a:spcPct val="107000"/>
              </a:lnSpc>
              <a:spcBef>
                <a:spcPts val="1200"/>
              </a:spcBef>
              <a:spcAft>
                <a:spcPts val="1200"/>
              </a:spcAft>
              <a:buClrTx/>
              <a:buSzTx/>
              <a:tabLst/>
              <a:defRPr kumimoji="0" sz="2000" b="1" i="0" u="none" strike="noStrike" cap="none" spc="0" normalizeH="0" baseline="0">
                <a:ln>
                  <a:noFill/>
                </a:ln>
                <a:solidFill>
                  <a:srgbClr val="002776"/>
                </a:solidFill>
                <a:effectLst/>
                <a:uLnTx/>
                <a:uFillTx/>
                <a:latin typeface="Arial" panose="020B0604020202020204" pitchFamily="34" charset="0"/>
                <a:ea typeface="Calibri" panose="020F0502020204030204" pitchFamily="34" charset="0"/>
                <a:cs typeface="Arial" panose="020B0604020202020204" pitchFamily="34" charset="0"/>
              </a:defRPr>
            </a:lvl2pPr>
          </a:lstStyle>
          <a:p>
            <a:endParaRPr lang="it-IT" b="1" dirty="0">
              <a:solidFill>
                <a:srgbClr val="002776"/>
              </a:solidFill>
              <a:latin typeface="Arial" panose="020B0604020202020204" pitchFamily="34" charset="0"/>
              <a:ea typeface="Calibri" panose="020F0502020204030204" pitchFamily="34" charset="0"/>
              <a:cs typeface="Arial" panose="020B0604020202020204" pitchFamily="34" charset="0"/>
            </a:endParaRPr>
          </a:p>
          <a:p>
            <a:r>
              <a:rPr lang="it-IT" sz="4800" b="1" dirty="0">
                <a:solidFill>
                  <a:srgbClr val="002776"/>
                </a:solidFill>
                <a:latin typeface="Arial" panose="020B0604020202020204" pitchFamily="34" charset="0"/>
                <a:ea typeface="Calibri" panose="020F0502020204030204" pitchFamily="34" charset="0"/>
                <a:cs typeface="Arial" panose="020B0604020202020204" pitchFamily="34" charset="0"/>
              </a:rPr>
              <a:t>Illustrazione dei modelli di raccordo </a:t>
            </a:r>
            <a:endParaRPr lang="it-IT" sz="4800" dirty="0">
              <a:solidFill>
                <a:srgbClr val="002776"/>
              </a:solidFill>
              <a:latin typeface="Arial" panose="020B0604020202020204" pitchFamily="34" charset="0"/>
              <a:ea typeface="Calibri" panose="020F0502020204030204" pitchFamily="34" charset="0"/>
              <a:cs typeface="Arial" panose="020B0604020202020204" pitchFamily="34" charset="0"/>
            </a:endParaRPr>
          </a:p>
          <a:p>
            <a:endParaRPr lang="it-IT" b="1" dirty="0">
              <a:solidFill>
                <a:srgbClr val="002776"/>
              </a:solidFill>
              <a:latin typeface="Arial" panose="020B0604020202020204" pitchFamily="34" charset="0"/>
              <a:ea typeface="Calibri" panose="020F0502020204030204" pitchFamily="34" charset="0"/>
              <a:cs typeface="Arial" panose="020B0604020202020204" pitchFamily="34" charset="0"/>
            </a:endParaRPr>
          </a:p>
          <a:p>
            <a:endParaRPr lang="it-IT" sz="1600" dirty="0"/>
          </a:p>
        </p:txBody>
      </p:sp>
      <p:sp>
        <p:nvSpPr>
          <p:cNvPr id="2" name="Titolo 2">
            <a:extLst>
              <a:ext uri="{FF2B5EF4-FFF2-40B4-BE49-F238E27FC236}">
                <a16:creationId xmlns:a16="http://schemas.microsoft.com/office/drawing/2014/main" id="{0B029431-2B7E-23D5-C7AA-30A9787F2C06}"/>
              </a:ext>
            </a:extLst>
          </p:cNvPr>
          <p:cNvSpPr txBox="1">
            <a:spLocks noChangeArrowheads="1"/>
          </p:cNvSpPr>
          <p:nvPr/>
        </p:nvSpPr>
        <p:spPr bwMode="auto">
          <a:xfrm>
            <a:off x="685800" y="381000"/>
            <a:ext cx="9142368" cy="609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400" b="1">
                <a:solidFill>
                  <a:srgbClr val="0B3066"/>
                </a:solidFill>
                <a:latin typeface="+mj-lt"/>
                <a:ea typeface="+mj-ea"/>
                <a:cs typeface="+mj-cs"/>
              </a:defRPr>
            </a:lvl1pPr>
            <a:lvl2pPr algn="l" rtl="0" eaLnBrk="0" fontAlgn="base" hangingPunct="0">
              <a:spcBef>
                <a:spcPct val="0"/>
              </a:spcBef>
              <a:spcAft>
                <a:spcPct val="0"/>
              </a:spcAft>
              <a:defRPr sz="2600">
                <a:solidFill>
                  <a:srgbClr val="0B3066"/>
                </a:solidFill>
                <a:latin typeface="Tahoma" charset="0"/>
                <a:ea typeface="ＭＳ Ｐゴシック" charset="-128"/>
              </a:defRPr>
            </a:lvl2pPr>
            <a:lvl3pPr algn="l" rtl="0" eaLnBrk="0" fontAlgn="base" hangingPunct="0">
              <a:spcBef>
                <a:spcPct val="0"/>
              </a:spcBef>
              <a:spcAft>
                <a:spcPct val="0"/>
              </a:spcAft>
              <a:defRPr sz="2600">
                <a:solidFill>
                  <a:srgbClr val="0B3066"/>
                </a:solidFill>
                <a:latin typeface="Tahoma" charset="0"/>
                <a:ea typeface="ＭＳ Ｐゴシック" charset="-128"/>
              </a:defRPr>
            </a:lvl3pPr>
            <a:lvl4pPr algn="l" rtl="0" eaLnBrk="0" fontAlgn="base" hangingPunct="0">
              <a:spcBef>
                <a:spcPct val="0"/>
              </a:spcBef>
              <a:spcAft>
                <a:spcPct val="0"/>
              </a:spcAft>
              <a:defRPr sz="2600">
                <a:solidFill>
                  <a:srgbClr val="0B3066"/>
                </a:solidFill>
                <a:latin typeface="Tahoma" charset="0"/>
                <a:ea typeface="ＭＳ Ｐゴシック" charset="-128"/>
              </a:defRPr>
            </a:lvl4pPr>
            <a:lvl5pPr algn="l" rtl="0" eaLnBrk="0" fontAlgn="base" hangingPunct="0">
              <a:spcBef>
                <a:spcPct val="0"/>
              </a:spcBef>
              <a:spcAft>
                <a:spcPct val="0"/>
              </a:spcAft>
              <a:defRPr sz="2600">
                <a:solidFill>
                  <a:srgbClr val="0B3066"/>
                </a:solidFill>
                <a:latin typeface="Tahoma" charset="0"/>
                <a:ea typeface="ＭＳ Ｐゴシック" charset="-128"/>
              </a:defRPr>
            </a:lvl5pPr>
            <a:lvl6pPr marL="457200" algn="l" rtl="0" fontAlgn="base">
              <a:spcBef>
                <a:spcPct val="0"/>
              </a:spcBef>
              <a:spcAft>
                <a:spcPct val="0"/>
              </a:spcAft>
              <a:defRPr sz="2600">
                <a:solidFill>
                  <a:srgbClr val="0B3066"/>
                </a:solidFill>
                <a:latin typeface="Tahoma" charset="0"/>
                <a:ea typeface="ＭＳ Ｐゴシック" charset="-128"/>
              </a:defRPr>
            </a:lvl6pPr>
            <a:lvl7pPr marL="914400" algn="l" rtl="0" fontAlgn="base">
              <a:spcBef>
                <a:spcPct val="0"/>
              </a:spcBef>
              <a:spcAft>
                <a:spcPct val="0"/>
              </a:spcAft>
              <a:defRPr sz="2600">
                <a:solidFill>
                  <a:srgbClr val="0B3066"/>
                </a:solidFill>
                <a:latin typeface="Tahoma" charset="0"/>
                <a:ea typeface="ＭＳ Ｐゴシック" charset="-128"/>
              </a:defRPr>
            </a:lvl7pPr>
            <a:lvl8pPr marL="1371600" algn="l" rtl="0" fontAlgn="base">
              <a:spcBef>
                <a:spcPct val="0"/>
              </a:spcBef>
              <a:spcAft>
                <a:spcPct val="0"/>
              </a:spcAft>
              <a:defRPr sz="2600">
                <a:solidFill>
                  <a:srgbClr val="0B3066"/>
                </a:solidFill>
                <a:latin typeface="Tahoma" charset="0"/>
                <a:ea typeface="ＭＳ Ｐゴシック" charset="-128"/>
              </a:defRPr>
            </a:lvl8pPr>
            <a:lvl9pPr marL="1828800" algn="l" rtl="0" fontAlgn="base">
              <a:spcBef>
                <a:spcPct val="0"/>
              </a:spcBef>
              <a:spcAft>
                <a:spcPct val="0"/>
              </a:spcAft>
              <a:defRPr sz="2600">
                <a:solidFill>
                  <a:srgbClr val="0B3066"/>
                </a:solidFill>
                <a:latin typeface="Tahoma" charset="0"/>
                <a:ea typeface="ＭＳ Ｐゴシック"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en-US" sz="2000" b="1" i="0" u="none" strike="noStrike" kern="0" cap="none" spc="0" normalizeH="0" baseline="0" noProof="0" dirty="0">
                <a:ln>
                  <a:noFill/>
                </a:ln>
                <a:solidFill>
                  <a:srgbClr val="0B3066"/>
                </a:solidFill>
                <a:effectLst/>
                <a:uLnTx/>
                <a:uFillTx/>
                <a:latin typeface="Tahoma"/>
                <a:ea typeface="ＭＳ Ｐゴシック"/>
                <a:cs typeface="+mj-cs"/>
              </a:rPr>
              <a:t>La fase pilota – i modelli di raccordo</a:t>
            </a:r>
            <a:endParaRPr kumimoji="0" lang="it-IT" altLang="it-IT" sz="2000" b="1" i="1" u="none" strike="noStrike" kern="0" cap="none" spc="0" normalizeH="0" baseline="0" noProof="0" dirty="0">
              <a:ln>
                <a:noFill/>
              </a:ln>
              <a:solidFill>
                <a:srgbClr val="0B3066"/>
              </a:solidFill>
              <a:effectLst/>
              <a:uLnTx/>
              <a:uFillTx/>
              <a:latin typeface="Tahoma"/>
              <a:ea typeface="ＭＳ Ｐゴシック"/>
              <a:cs typeface="+mj-cs"/>
            </a:endParaRPr>
          </a:p>
        </p:txBody>
      </p:sp>
    </p:spTree>
    <p:extLst>
      <p:ext uri="{BB962C8B-B14F-4D97-AF65-F5344CB8AC3E}">
        <p14:creationId xmlns:p14="http://schemas.microsoft.com/office/powerpoint/2010/main" val="566182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7DDECB-098E-AA71-036D-8BB45B423BD3}"/>
              </a:ext>
            </a:extLst>
          </p:cNvPr>
          <p:cNvSpPr txBox="1">
            <a:spLocks/>
          </p:cNvSpPr>
          <p:nvPr/>
        </p:nvSpPr>
        <p:spPr>
          <a:xfrm>
            <a:off x="762000" y="292686"/>
            <a:ext cx="10439400" cy="492443"/>
          </a:xfrm>
          <a:prstGeom prst="rect">
            <a:avLst/>
          </a:prstGeom>
        </p:spPr>
        <p:txBody>
          <a:bodyPr wrap="square" lIns="0" tIns="0" rIns="0" bIns="0">
            <a:spAutoFit/>
          </a:bodyPr>
          <a:lstStyle>
            <a:lvl1pPr>
              <a:defRPr sz="3800" b="1" i="0">
                <a:solidFill>
                  <a:srgbClr val="013E87"/>
                </a:solidFill>
                <a:latin typeface="Calibri"/>
                <a:ea typeface="+mj-ea"/>
                <a:cs typeface="Calibri"/>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0" cap="none" spc="-5" normalizeH="0" baseline="0" dirty="0">
                <a:ln>
                  <a:noFill/>
                </a:ln>
                <a:solidFill>
                  <a:srgbClr val="1F497D"/>
                </a:solidFill>
                <a:effectLst/>
                <a:uLnTx/>
                <a:uFillTx/>
                <a:latin typeface="Calibri"/>
                <a:ea typeface="+mj-ea"/>
                <a:cs typeface="Calibri"/>
              </a:rPr>
              <a:t>Il concetto di Piano dei conti multidimensionale</a:t>
            </a:r>
            <a:endParaRPr kumimoji="0" lang="it-IT" sz="3200" b="1" i="1" u="none" strike="noStrike" kern="0" cap="none" spc="-5" normalizeH="0" baseline="0" dirty="0">
              <a:ln>
                <a:noFill/>
              </a:ln>
              <a:solidFill>
                <a:srgbClr val="1F497D"/>
              </a:solidFill>
              <a:effectLst/>
              <a:uLnTx/>
              <a:uFillTx/>
              <a:latin typeface="Calibri"/>
              <a:ea typeface="+mj-ea"/>
              <a:cs typeface="Calibri"/>
            </a:endParaRPr>
          </a:p>
        </p:txBody>
      </p:sp>
      <p:sp>
        <p:nvSpPr>
          <p:cNvPr id="4" name="Segnaposto numero diapositiva 4">
            <a:extLst>
              <a:ext uri="{FF2B5EF4-FFF2-40B4-BE49-F238E27FC236}">
                <a16:creationId xmlns:a16="http://schemas.microsoft.com/office/drawing/2014/main" id="{8E342087-9863-F236-6A39-D651BD4D6A6D}"/>
              </a:ext>
            </a:extLst>
          </p:cNvPr>
          <p:cNvSpPr>
            <a:spLocks noGrp="1"/>
          </p:cNvSpPr>
          <p:nvPr>
            <p:ph type="sldNum" sz="quarter" idx="12"/>
          </p:nvPr>
        </p:nvSpPr>
        <p:spPr>
          <a:xfrm>
            <a:off x="8610600" y="6356350"/>
            <a:ext cx="2743200" cy="365125"/>
          </a:xfrm>
        </p:spPr>
        <p:txBody>
          <a:bodyPr/>
          <a:lstStyle/>
          <a:p>
            <a:pPr>
              <a:defRPr/>
            </a:pPr>
            <a:fld id="{F9AE5B13-D8E1-4CF3-97A6-6C7B3FCA7C3E}" type="slidenum">
              <a:rPr lang="it-IT" altLang="it-IT" smtClean="0"/>
              <a:pPr>
                <a:defRPr/>
              </a:pPr>
              <a:t>2</a:t>
            </a:fld>
            <a:endParaRPr lang="it-IT" altLang="it-IT" dirty="0"/>
          </a:p>
        </p:txBody>
      </p:sp>
      <p:sp>
        <p:nvSpPr>
          <p:cNvPr id="10" name="CasellaDiTesto 7">
            <a:extLst>
              <a:ext uri="{FF2B5EF4-FFF2-40B4-BE49-F238E27FC236}">
                <a16:creationId xmlns:a16="http://schemas.microsoft.com/office/drawing/2014/main" id="{9E453D21-D112-56B6-2117-4462BBC8950F}"/>
              </a:ext>
            </a:extLst>
          </p:cNvPr>
          <p:cNvSpPr txBox="1">
            <a:spLocks noChangeArrowheads="1"/>
          </p:cNvSpPr>
          <p:nvPr/>
        </p:nvSpPr>
        <p:spPr bwMode="auto">
          <a:xfrm>
            <a:off x="609600" y="1219200"/>
            <a:ext cx="11239500" cy="4678204"/>
          </a:xfrm>
          <a:prstGeom prst="rect">
            <a:avLst/>
          </a:prstGeom>
          <a:noFill/>
        </p:spPr>
        <p:txBody>
          <a:bodyPr wrap="square" rtlCol="0">
            <a:spAutoFit/>
          </a:bodyPr>
          <a:lstStyle>
            <a:defPPr>
              <a:defRPr lang="es-PE"/>
            </a:defPPr>
            <a:lvl2pPr marR="0" lvl="1" indent="0" algn="just" eaLnBrk="0" fontAlgn="base" hangingPunct="0">
              <a:lnSpc>
                <a:spcPct val="107000"/>
              </a:lnSpc>
              <a:spcBef>
                <a:spcPts val="1200"/>
              </a:spcBef>
              <a:spcAft>
                <a:spcPts val="1200"/>
              </a:spcAft>
              <a:buClrTx/>
              <a:buSzTx/>
              <a:tabLst/>
              <a:defRPr kumimoji="0" sz="2000" b="1" i="0" u="none" strike="noStrike" cap="none" spc="0" normalizeH="0" baseline="0">
                <a:ln>
                  <a:noFill/>
                </a:ln>
                <a:solidFill>
                  <a:srgbClr val="002776"/>
                </a:solidFill>
                <a:effectLst/>
                <a:uLnTx/>
                <a:uFillTx/>
                <a:latin typeface="Arial" panose="020B0604020202020204" pitchFamily="34" charset="0"/>
                <a:ea typeface="Calibri" panose="020F0502020204030204" pitchFamily="34" charset="0"/>
                <a:cs typeface="Arial" panose="020B0604020202020204" pitchFamily="34" charset="0"/>
              </a:defRPr>
            </a:lvl2pPr>
          </a:lstStyle>
          <a:p>
            <a:r>
              <a:rPr lang="it-IT" sz="2000" dirty="0">
                <a:solidFill>
                  <a:srgbClr val="002776"/>
                </a:solidFill>
                <a:latin typeface="Arial" panose="020B0604020202020204" pitchFamily="34" charset="0"/>
                <a:ea typeface="Calibri" panose="020F0502020204030204" pitchFamily="34" charset="0"/>
                <a:cs typeface="Arial" panose="020B0604020202020204" pitchFamily="34" charset="0"/>
              </a:rPr>
              <a:t>Per «piano dei conti multidimensionale» si intende una struttura informativa complessa che contiene l’insieme delle informazioni, codificate ed organizzate in segmenti (o dimensioni) specializzati, necessarie per la tenuta di una contabilità «evoluta», che soddisfi molteplici esigenze informative a prescindere dalla base contabile di riferimento.</a:t>
            </a:r>
          </a:p>
          <a:p>
            <a:r>
              <a:rPr lang="it-IT" sz="2000" dirty="0">
                <a:solidFill>
                  <a:srgbClr val="002776"/>
                </a:solidFill>
                <a:latin typeface="Arial" panose="020B0604020202020204" pitchFamily="34" charset="0"/>
                <a:ea typeface="Calibri" panose="020F0502020204030204" pitchFamily="34" charset="0"/>
                <a:cs typeface="Arial" panose="020B0604020202020204" pitchFamily="34" charset="0"/>
              </a:rPr>
              <a:t> </a:t>
            </a:r>
          </a:p>
          <a:p>
            <a:r>
              <a:rPr lang="it-IT" sz="1600" dirty="0">
                <a:solidFill>
                  <a:srgbClr val="002776"/>
                </a:solidFill>
                <a:latin typeface="Arial" panose="020B0604020202020204" pitchFamily="34" charset="0"/>
                <a:ea typeface="Calibri" panose="020F0502020204030204" pitchFamily="34" charset="0"/>
                <a:cs typeface="Arial" panose="020B0604020202020204" pitchFamily="34" charset="0"/>
              </a:rPr>
              <a:t>Secondo le linee guida del Fondo Monetario Internazionale, i 3 segmenti fondamentali del </a:t>
            </a:r>
            <a:r>
              <a:rPr lang="it-IT" sz="1600" dirty="0" err="1">
                <a:solidFill>
                  <a:srgbClr val="002776"/>
                </a:solidFill>
                <a:latin typeface="Arial" panose="020B0604020202020204" pitchFamily="34" charset="0"/>
                <a:ea typeface="Calibri" panose="020F0502020204030204" pitchFamily="34" charset="0"/>
                <a:cs typeface="Arial" panose="020B0604020202020204" pitchFamily="34" charset="0"/>
              </a:rPr>
              <a:t>Pdc</a:t>
            </a:r>
            <a:r>
              <a:rPr lang="it-IT" sz="1600" dirty="0">
                <a:solidFill>
                  <a:srgbClr val="002776"/>
                </a:solidFill>
                <a:latin typeface="Arial" panose="020B0604020202020204" pitchFamily="34" charset="0"/>
                <a:ea typeface="Calibri" panose="020F0502020204030204" pitchFamily="34" charset="0"/>
                <a:cs typeface="Arial" panose="020B0604020202020204" pitchFamily="34" charset="0"/>
              </a:rPr>
              <a:t> multidimensionale sono:</a:t>
            </a:r>
          </a:p>
          <a:p>
            <a:pPr marL="273050"/>
            <a:r>
              <a:rPr lang="it-IT" sz="1600" dirty="0">
                <a:solidFill>
                  <a:srgbClr val="002776"/>
                </a:solidFill>
                <a:latin typeface="Arial" panose="020B0604020202020204" pitchFamily="34" charset="0"/>
                <a:ea typeface="Calibri" panose="020F0502020204030204" pitchFamily="34" charset="0"/>
                <a:cs typeface="Arial" panose="020B0604020202020204" pitchFamily="34" charset="0"/>
              </a:rPr>
              <a:t>1. </a:t>
            </a:r>
            <a:r>
              <a:rPr lang="it-IT" sz="1600" dirty="0" err="1">
                <a:solidFill>
                  <a:srgbClr val="002776"/>
                </a:solidFill>
                <a:latin typeface="Arial" panose="020B0604020202020204" pitchFamily="34" charset="0"/>
                <a:ea typeface="Calibri" panose="020F0502020204030204" pitchFamily="34" charset="0"/>
                <a:cs typeface="Arial" panose="020B0604020202020204" pitchFamily="34" charset="0"/>
              </a:rPr>
              <a:t>s.amministrativo</a:t>
            </a:r>
            <a:r>
              <a:rPr lang="it-IT" sz="1600" dirty="0">
                <a:solidFill>
                  <a:srgbClr val="002776"/>
                </a:solidFill>
                <a:latin typeface="Arial" panose="020B0604020202020204" pitchFamily="34" charset="0"/>
                <a:ea typeface="Calibri" panose="020F0502020204030204" pitchFamily="34" charset="0"/>
                <a:cs typeface="Arial" panose="020B0604020202020204" pitchFamily="34" charset="0"/>
              </a:rPr>
              <a:t>-organizzativo, dove possono trovare posto centri di costo e centri di spesa</a:t>
            </a:r>
          </a:p>
          <a:p>
            <a:pPr marL="273050"/>
            <a:r>
              <a:rPr lang="it-IT" sz="1600" dirty="0">
                <a:solidFill>
                  <a:srgbClr val="002776"/>
                </a:solidFill>
                <a:latin typeface="Arial" panose="020B0604020202020204" pitchFamily="34" charset="0"/>
                <a:ea typeface="Calibri" panose="020F0502020204030204" pitchFamily="34" charset="0"/>
                <a:cs typeface="Arial" panose="020B0604020202020204" pitchFamily="34" charset="0"/>
              </a:rPr>
              <a:t>2. s. funzionale-programmatica, dove possono trovare posto, ad es., COFOG, missioni, programmi, progetti</a:t>
            </a:r>
          </a:p>
          <a:p>
            <a:pPr marL="273050"/>
            <a:r>
              <a:rPr lang="it-IT" sz="1600" dirty="0">
                <a:solidFill>
                  <a:srgbClr val="002776"/>
                </a:solidFill>
                <a:latin typeface="Arial" panose="020B0604020202020204" pitchFamily="34" charset="0"/>
                <a:ea typeface="Calibri" panose="020F0502020204030204" pitchFamily="34" charset="0"/>
                <a:cs typeface="Arial" panose="020B0604020202020204" pitchFamily="34" charset="0"/>
              </a:rPr>
              <a:t>3. s. economico, dove sono allocati il Piano dei conti (in senso stretto) per la tenuta della </a:t>
            </a:r>
            <a:r>
              <a:rPr lang="it-IT" sz="1600" dirty="0" err="1">
                <a:solidFill>
                  <a:srgbClr val="002776"/>
                </a:solidFill>
                <a:latin typeface="Arial" panose="020B0604020202020204" pitchFamily="34" charset="0"/>
                <a:ea typeface="Calibri" panose="020F0502020204030204" pitchFamily="34" charset="0"/>
                <a:cs typeface="Arial" panose="020B0604020202020204" pitchFamily="34" charset="0"/>
              </a:rPr>
              <a:t>contabiltà</a:t>
            </a:r>
            <a:r>
              <a:rPr lang="it-IT" sz="1600" dirty="0">
                <a:solidFill>
                  <a:srgbClr val="002776"/>
                </a:solidFill>
                <a:latin typeface="Arial" panose="020B0604020202020204" pitchFamily="34" charset="0"/>
                <a:ea typeface="Calibri" panose="020F0502020204030204" pitchFamily="34" charset="0"/>
                <a:cs typeface="Arial" panose="020B0604020202020204" pitchFamily="34" charset="0"/>
              </a:rPr>
              <a:t> generale in partita doppia e altre classificazioni per natura, </a:t>
            </a:r>
            <a:r>
              <a:rPr lang="it-IT" sz="1600" dirty="0" err="1">
                <a:solidFill>
                  <a:srgbClr val="002776"/>
                </a:solidFill>
                <a:latin typeface="Arial" panose="020B0604020202020204" pitchFamily="34" charset="0"/>
                <a:ea typeface="Calibri" panose="020F0502020204030204" pitchFamily="34" charset="0"/>
                <a:cs typeface="Arial" panose="020B0604020202020204" pitchFamily="34" charset="0"/>
              </a:rPr>
              <a:t>ccome</a:t>
            </a:r>
            <a:r>
              <a:rPr lang="it-IT" sz="1600" dirty="0">
                <a:solidFill>
                  <a:srgbClr val="002776"/>
                </a:solidFill>
                <a:latin typeface="Arial" panose="020B0604020202020204" pitchFamily="34" charset="0"/>
                <a:ea typeface="Calibri" panose="020F0502020204030204" pitchFamily="34" charset="0"/>
                <a:cs typeface="Arial" panose="020B0604020202020204" pitchFamily="34" charset="0"/>
              </a:rPr>
              <a:t> la classificazione economica del bilancio autorizzatorio finanziario</a:t>
            </a:r>
          </a:p>
          <a:p>
            <a:endParaRPr lang="it-IT" sz="2000" dirty="0">
              <a:solidFill>
                <a:srgbClr val="002776"/>
              </a:solidFill>
              <a:latin typeface="Arial" panose="020B0604020202020204" pitchFamily="34" charset="0"/>
              <a:ea typeface="Calibri" panose="020F0502020204030204" pitchFamily="34" charset="0"/>
              <a:cs typeface="Arial" panose="020B0604020202020204" pitchFamily="34" charset="0"/>
            </a:endParaRPr>
          </a:p>
          <a:p>
            <a:r>
              <a:rPr lang="it-IT" sz="1600" dirty="0">
                <a:solidFill>
                  <a:srgbClr val="002776"/>
                </a:solidFill>
                <a:latin typeface="Arial" panose="020B0604020202020204" pitchFamily="34" charset="0"/>
                <a:ea typeface="Calibri" panose="020F0502020204030204" pitchFamily="34" charset="0"/>
                <a:cs typeface="Arial" panose="020B0604020202020204" pitchFamily="34" charset="0"/>
              </a:rPr>
              <a:t>Ulteriori possibili segmenti:</a:t>
            </a:r>
          </a:p>
          <a:p>
            <a:pPr marL="285750" indent="-285750">
              <a:buFont typeface="Arial" panose="020B0604020202020204" pitchFamily="34" charset="0"/>
              <a:buChar char="•"/>
            </a:pPr>
            <a:r>
              <a:rPr lang="it-IT" sz="1600" dirty="0">
                <a:solidFill>
                  <a:srgbClr val="002776"/>
                </a:solidFill>
                <a:latin typeface="Arial" panose="020B0604020202020204" pitchFamily="34" charset="0"/>
                <a:ea typeface="Calibri" panose="020F0502020204030204" pitchFamily="34" charset="0"/>
                <a:cs typeface="Arial" panose="020B0604020202020204" pitchFamily="34" charset="0"/>
              </a:rPr>
              <a:t>segmento statistico, che fa riferimento al sistema dei Conti nazionali del Government Financial </a:t>
            </a:r>
            <a:r>
              <a:rPr lang="it-IT" sz="1600" dirty="0" err="1">
                <a:solidFill>
                  <a:srgbClr val="002776"/>
                </a:solidFill>
                <a:latin typeface="Arial" panose="020B0604020202020204" pitchFamily="34" charset="0"/>
                <a:ea typeface="Calibri" panose="020F0502020204030204" pitchFamily="34" charset="0"/>
                <a:cs typeface="Arial" panose="020B0604020202020204" pitchFamily="34" charset="0"/>
              </a:rPr>
              <a:t>statistic</a:t>
            </a:r>
            <a:r>
              <a:rPr lang="it-IT" sz="1600" dirty="0">
                <a:solidFill>
                  <a:srgbClr val="002776"/>
                </a:solidFill>
                <a:latin typeface="Arial" panose="020B0604020202020204" pitchFamily="34" charset="0"/>
                <a:ea typeface="Calibri" panose="020F0502020204030204" pitchFamily="34" charset="0"/>
                <a:cs typeface="Arial" panose="020B0604020202020204" pitchFamily="34" charset="0"/>
              </a:rPr>
              <a:t> </a:t>
            </a:r>
            <a:r>
              <a:rPr lang="it-IT" sz="1600" dirty="0" err="1">
                <a:solidFill>
                  <a:srgbClr val="002776"/>
                </a:solidFill>
                <a:latin typeface="Arial" panose="020B0604020202020204" pitchFamily="34" charset="0"/>
                <a:ea typeface="Calibri" panose="020F0502020204030204" pitchFamily="34" charset="0"/>
                <a:cs typeface="Arial" panose="020B0604020202020204" pitchFamily="34" charset="0"/>
              </a:rPr>
              <a:t>manual</a:t>
            </a:r>
            <a:r>
              <a:rPr lang="it-IT" sz="1600" dirty="0">
                <a:solidFill>
                  <a:srgbClr val="002776"/>
                </a:solidFill>
                <a:latin typeface="Arial" panose="020B0604020202020204" pitchFamily="34" charset="0"/>
                <a:ea typeface="Calibri" panose="020F0502020204030204" pitchFamily="34" charset="0"/>
                <a:cs typeface="Arial" panose="020B0604020202020204" pitchFamily="34" charset="0"/>
              </a:rPr>
              <a:t> del FMI, oppure, in </a:t>
            </a:r>
            <a:r>
              <a:rPr lang="it-IT" sz="1600" dirty="0" err="1">
                <a:solidFill>
                  <a:srgbClr val="002776"/>
                </a:solidFill>
                <a:latin typeface="Arial" panose="020B0604020202020204" pitchFamily="34" charset="0"/>
                <a:ea typeface="Calibri" panose="020F0502020204030204" pitchFamily="34" charset="0"/>
                <a:cs typeface="Arial" panose="020B0604020202020204" pitchFamily="34" charset="0"/>
              </a:rPr>
              <a:t>europa</a:t>
            </a:r>
            <a:r>
              <a:rPr lang="it-IT" sz="1600" dirty="0">
                <a:solidFill>
                  <a:srgbClr val="002776"/>
                </a:solidFill>
                <a:latin typeface="Arial" panose="020B0604020202020204" pitchFamily="34" charset="0"/>
                <a:ea typeface="Calibri" panose="020F0502020204030204" pitchFamily="34" charset="0"/>
                <a:cs typeface="Arial" panose="020B0604020202020204" pitchFamily="34" charset="0"/>
              </a:rPr>
              <a:t>, al Sistema Europeo dei Conti SEC (dovrebbe essere integrato con segmento economico o collegato ad esso)</a:t>
            </a:r>
          </a:p>
          <a:p>
            <a:pPr marL="285750" indent="-285750">
              <a:buFont typeface="Arial" panose="020B0604020202020204" pitchFamily="34" charset="0"/>
              <a:buChar char="•"/>
            </a:pPr>
            <a:r>
              <a:rPr lang="it-IT" sz="1600" dirty="0">
                <a:solidFill>
                  <a:srgbClr val="002776"/>
                </a:solidFill>
                <a:latin typeface="Arial" panose="020B0604020202020204" pitchFamily="34" charset="0"/>
                <a:ea typeface="Calibri" panose="020F0502020204030204" pitchFamily="34" charset="0"/>
                <a:cs typeface="Arial" panose="020B0604020202020204" pitchFamily="34" charset="0"/>
              </a:rPr>
              <a:t>segmento geografico, che classifica le operazioni dell’ente (es. spese e/o entrate) per area geografica;</a:t>
            </a:r>
          </a:p>
          <a:p>
            <a:endParaRPr lang="it-IT" dirty="0"/>
          </a:p>
        </p:txBody>
      </p:sp>
    </p:spTree>
    <p:extLst>
      <p:ext uri="{BB962C8B-B14F-4D97-AF65-F5344CB8AC3E}">
        <p14:creationId xmlns:p14="http://schemas.microsoft.com/office/powerpoint/2010/main" val="817431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7DDECB-098E-AA71-036D-8BB45B423BD3}"/>
              </a:ext>
            </a:extLst>
          </p:cNvPr>
          <p:cNvSpPr txBox="1">
            <a:spLocks/>
          </p:cNvSpPr>
          <p:nvPr/>
        </p:nvSpPr>
        <p:spPr>
          <a:xfrm>
            <a:off x="626532" y="304800"/>
            <a:ext cx="11108267" cy="861774"/>
          </a:xfrm>
          <a:prstGeom prst="rect">
            <a:avLst/>
          </a:prstGeom>
        </p:spPr>
        <p:txBody>
          <a:bodyPr wrap="square" lIns="0" tIns="0" rIns="0" bIns="0">
            <a:spAutoFit/>
          </a:bodyPr>
          <a:lstStyle>
            <a:lvl1pPr>
              <a:defRPr sz="3800" b="1" i="0">
                <a:solidFill>
                  <a:srgbClr val="013E87"/>
                </a:solidFill>
                <a:latin typeface="Calibri"/>
                <a:ea typeface="+mj-ea"/>
                <a:cs typeface="Calibri"/>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800" b="1" i="0" u="none" strike="noStrike" kern="0" cap="none" spc="-5" normalizeH="0" baseline="0" dirty="0">
                <a:ln>
                  <a:noFill/>
                </a:ln>
                <a:solidFill>
                  <a:srgbClr val="1F497D"/>
                </a:solidFill>
                <a:effectLst/>
                <a:uLnTx/>
                <a:uFillTx/>
                <a:latin typeface="Calibri"/>
                <a:ea typeface="+mj-ea"/>
                <a:cs typeface="Calibri"/>
              </a:rPr>
              <a:t>Il Piano dei conti multidimensionale</a:t>
            </a:r>
            <a:r>
              <a:rPr lang="it-IT" sz="2800" kern="0" spc="-5" dirty="0">
                <a:solidFill>
                  <a:srgbClr val="1F497D"/>
                </a:solidFill>
              </a:rPr>
              <a:t>,</a:t>
            </a:r>
            <a:r>
              <a:rPr kumimoji="0" lang="it-IT" sz="2800" b="1" i="0" u="none" strike="noStrike" kern="0" cap="none" spc="-5" normalizeH="0" baseline="0" dirty="0">
                <a:ln>
                  <a:noFill/>
                </a:ln>
                <a:solidFill>
                  <a:srgbClr val="1F497D"/>
                </a:solidFill>
                <a:effectLst/>
                <a:uLnTx/>
                <a:uFillTx/>
                <a:latin typeface="Calibri"/>
                <a:ea typeface="+mj-ea"/>
                <a:cs typeface="Calibri"/>
              </a:rPr>
              <a:t> unico per le amministrazioni pubbliche, della riforma 1.15</a:t>
            </a:r>
            <a:endParaRPr kumimoji="0" lang="it-IT" sz="2800" b="1" i="1" u="none" strike="noStrike" kern="0" cap="none" spc="-5" normalizeH="0" baseline="0" dirty="0">
              <a:ln>
                <a:noFill/>
              </a:ln>
              <a:solidFill>
                <a:srgbClr val="1F497D"/>
              </a:solidFill>
              <a:effectLst/>
              <a:uLnTx/>
              <a:uFillTx/>
              <a:latin typeface="Calibri"/>
              <a:ea typeface="+mj-ea"/>
              <a:cs typeface="Calibri"/>
            </a:endParaRPr>
          </a:p>
        </p:txBody>
      </p:sp>
      <p:sp>
        <p:nvSpPr>
          <p:cNvPr id="4" name="Segnaposto numero diapositiva 4">
            <a:extLst>
              <a:ext uri="{FF2B5EF4-FFF2-40B4-BE49-F238E27FC236}">
                <a16:creationId xmlns:a16="http://schemas.microsoft.com/office/drawing/2014/main" id="{8E342087-9863-F236-6A39-D651BD4D6A6D}"/>
              </a:ext>
            </a:extLst>
          </p:cNvPr>
          <p:cNvSpPr>
            <a:spLocks noGrp="1"/>
          </p:cNvSpPr>
          <p:nvPr>
            <p:ph type="sldNum" sz="quarter" idx="12"/>
          </p:nvPr>
        </p:nvSpPr>
        <p:spPr>
          <a:xfrm>
            <a:off x="8610600" y="6356350"/>
            <a:ext cx="2743200" cy="365125"/>
          </a:xfrm>
        </p:spPr>
        <p:txBody>
          <a:bodyPr/>
          <a:lstStyle/>
          <a:p>
            <a:pPr>
              <a:defRPr/>
            </a:pPr>
            <a:fld id="{F9AE5B13-D8E1-4CF3-97A6-6C7B3FCA7C3E}" type="slidenum">
              <a:rPr lang="it-IT" altLang="it-IT" smtClean="0"/>
              <a:pPr>
                <a:defRPr/>
              </a:pPr>
              <a:t>3</a:t>
            </a:fld>
            <a:endParaRPr lang="it-IT" altLang="it-IT" dirty="0"/>
          </a:p>
        </p:txBody>
      </p:sp>
      <p:sp>
        <p:nvSpPr>
          <p:cNvPr id="10" name="CasellaDiTesto 7">
            <a:extLst>
              <a:ext uri="{FF2B5EF4-FFF2-40B4-BE49-F238E27FC236}">
                <a16:creationId xmlns:a16="http://schemas.microsoft.com/office/drawing/2014/main" id="{9E453D21-D112-56B6-2117-4462BBC8950F}"/>
              </a:ext>
            </a:extLst>
          </p:cNvPr>
          <p:cNvSpPr txBox="1">
            <a:spLocks noChangeArrowheads="1"/>
          </p:cNvSpPr>
          <p:nvPr/>
        </p:nvSpPr>
        <p:spPr bwMode="auto">
          <a:xfrm>
            <a:off x="609600" y="1397674"/>
            <a:ext cx="11239500" cy="4062651"/>
          </a:xfrm>
          <a:prstGeom prst="rect">
            <a:avLst/>
          </a:prstGeom>
          <a:noFill/>
        </p:spPr>
        <p:txBody>
          <a:bodyPr wrap="square" rtlCol="0">
            <a:spAutoFit/>
          </a:bodyPr>
          <a:lstStyle>
            <a:defPPr>
              <a:defRPr lang="es-PE"/>
            </a:defPPr>
            <a:lvl2pPr marR="0" lvl="1" indent="0" algn="just" eaLnBrk="0" fontAlgn="base" hangingPunct="0">
              <a:lnSpc>
                <a:spcPct val="107000"/>
              </a:lnSpc>
              <a:spcBef>
                <a:spcPts val="1200"/>
              </a:spcBef>
              <a:spcAft>
                <a:spcPts val="1200"/>
              </a:spcAft>
              <a:buClrTx/>
              <a:buSzTx/>
              <a:tabLst/>
              <a:defRPr kumimoji="0" sz="2000" b="1" i="0" u="none" strike="noStrike" cap="none" spc="0" normalizeH="0" baseline="0">
                <a:ln>
                  <a:noFill/>
                </a:ln>
                <a:solidFill>
                  <a:srgbClr val="002776"/>
                </a:solidFill>
                <a:effectLst/>
                <a:uLnTx/>
                <a:uFillTx/>
                <a:latin typeface="Arial" panose="020B0604020202020204" pitchFamily="34" charset="0"/>
                <a:ea typeface="Calibri" panose="020F0502020204030204" pitchFamily="34" charset="0"/>
                <a:cs typeface="Arial" panose="020B0604020202020204" pitchFamily="34" charset="0"/>
              </a:defRPr>
            </a:lvl2pPr>
          </a:lstStyle>
          <a:p>
            <a:r>
              <a:rPr lang="it-IT" sz="2000" dirty="0">
                <a:solidFill>
                  <a:srgbClr val="002776"/>
                </a:solidFill>
                <a:latin typeface="Arial" panose="020B0604020202020204" pitchFamily="34" charset="0"/>
                <a:ea typeface="Calibri" panose="020F0502020204030204" pitchFamily="34" charset="0"/>
                <a:cs typeface="Arial" panose="020B0604020202020204" pitchFamily="34" charset="0"/>
              </a:rPr>
              <a:t>Le voci del Piano dei conti unico definite per la riforma 1.15 sono ordinate in una gerarchia a livelli variabili (massimo 5) e sono divise in due distinti “segmenti”:</a:t>
            </a:r>
          </a:p>
          <a:p>
            <a:pPr marL="342900" indent="-342900">
              <a:buFont typeface="Arial" panose="020B0604020202020204" pitchFamily="34" charset="0"/>
              <a:buChar char="•"/>
            </a:pPr>
            <a:r>
              <a:rPr lang="it-IT" sz="2000" b="1" dirty="0">
                <a:solidFill>
                  <a:srgbClr val="002776"/>
                </a:solidFill>
                <a:latin typeface="Arial" panose="020B0604020202020204" pitchFamily="34" charset="0"/>
                <a:ea typeface="Calibri" panose="020F0502020204030204" pitchFamily="34" charset="0"/>
                <a:cs typeface="Arial" panose="020B0604020202020204" pitchFamily="34" charset="0"/>
              </a:rPr>
              <a:t>Segmento A (ITAS), </a:t>
            </a:r>
            <a:r>
              <a:rPr lang="it-IT" sz="2000" dirty="0">
                <a:solidFill>
                  <a:srgbClr val="002776"/>
                </a:solidFill>
                <a:latin typeface="Arial" panose="020B0604020202020204" pitchFamily="34" charset="0"/>
                <a:ea typeface="Calibri" panose="020F0502020204030204" pitchFamily="34" charset="0"/>
                <a:cs typeface="Arial" panose="020B0604020202020204" pitchFamily="34" charset="0"/>
              </a:rPr>
              <a:t>che accoglie le voci necessarie a produrre gli schemi di bilancio ITAS1 (Conto Economico e Stato Patrimoniale), in coerenza con il Quadro Concettuale e con i principi contabili ITAS;</a:t>
            </a:r>
          </a:p>
          <a:p>
            <a:pPr marL="342900" indent="-342900">
              <a:buFont typeface="Arial" panose="020B0604020202020204" pitchFamily="34" charset="0"/>
              <a:buChar char="•"/>
            </a:pPr>
            <a:r>
              <a:rPr lang="it-IT" sz="2000" b="1" dirty="0">
                <a:solidFill>
                  <a:srgbClr val="002776"/>
                </a:solidFill>
                <a:latin typeface="Arial" panose="020B0604020202020204" pitchFamily="34" charset="0"/>
                <a:ea typeface="Calibri" panose="020F0502020204030204" pitchFamily="34" charset="0"/>
                <a:cs typeface="Arial" panose="020B0604020202020204" pitchFamily="34" charset="0"/>
              </a:rPr>
              <a:t>Segmento B (conoscitivo/statistico), </a:t>
            </a:r>
            <a:r>
              <a:rPr lang="it-IT" sz="2000" dirty="0">
                <a:solidFill>
                  <a:srgbClr val="002776"/>
                </a:solidFill>
                <a:latin typeface="Arial" panose="020B0604020202020204" pitchFamily="34" charset="0"/>
                <a:ea typeface="Calibri" panose="020F0502020204030204" pitchFamily="34" charset="0"/>
                <a:cs typeface="Arial" panose="020B0604020202020204" pitchFamily="34" charset="0"/>
              </a:rPr>
              <a:t>nel quale sono inserite articolazioni di dettaglio delle voci del Segmento A che si ritiene necessario, alla data, mantenere ai fini del monitoraggio e del consolidamento dei dati di finanza pubblica</a:t>
            </a:r>
          </a:p>
          <a:p>
            <a:endParaRPr lang="it-IT" sz="2000" dirty="0">
              <a:solidFill>
                <a:srgbClr val="002776"/>
              </a:solidFill>
              <a:latin typeface="Arial" panose="020B0604020202020204" pitchFamily="34" charset="0"/>
              <a:ea typeface="Calibri" panose="020F0502020204030204" pitchFamily="34" charset="0"/>
              <a:cs typeface="Arial" panose="020B0604020202020204" pitchFamily="34" charset="0"/>
            </a:endParaRPr>
          </a:p>
          <a:p>
            <a:r>
              <a:rPr lang="it-IT" sz="2000" dirty="0">
                <a:solidFill>
                  <a:srgbClr val="002776"/>
                </a:solidFill>
                <a:latin typeface="Arial" panose="020B0604020202020204" pitchFamily="34" charset="0"/>
                <a:ea typeface="Calibri" panose="020F0502020204030204" pitchFamily="34" charset="0"/>
                <a:cs typeface="Arial" panose="020B0604020202020204" pitchFamily="34" charset="0"/>
              </a:rPr>
              <a:t>In tal modo si realizza, sia pure parzialmente, la logica della multidimensionalità, tenuto conto che il contenuto delle altre dimensioni non è generalmente standardizzabile, in quanto riflette le caratteristiche del singolo ente che produce i documenti di bilancio.</a:t>
            </a:r>
          </a:p>
          <a:p>
            <a:endParaRPr lang="it-IT" dirty="0"/>
          </a:p>
        </p:txBody>
      </p:sp>
    </p:spTree>
    <p:extLst>
      <p:ext uri="{BB962C8B-B14F-4D97-AF65-F5344CB8AC3E}">
        <p14:creationId xmlns:p14="http://schemas.microsoft.com/office/powerpoint/2010/main" val="2836822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8373514F-B43B-36D8-784D-55731B56BB7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529" y="2993768"/>
            <a:ext cx="8245780" cy="3066234"/>
          </a:xfrm>
          <a:prstGeom prst="rect">
            <a:avLst/>
          </a:prstGeom>
          <a:noFill/>
          <a:ln>
            <a:noFill/>
          </a:ln>
        </p:spPr>
      </p:pic>
      <p:sp>
        <p:nvSpPr>
          <p:cNvPr id="4" name="Segnaposto numero diapositiva 4">
            <a:extLst>
              <a:ext uri="{FF2B5EF4-FFF2-40B4-BE49-F238E27FC236}">
                <a16:creationId xmlns:a16="http://schemas.microsoft.com/office/drawing/2014/main" id="{8E342087-9863-F236-6A39-D651BD4D6A6D}"/>
              </a:ext>
            </a:extLst>
          </p:cNvPr>
          <p:cNvSpPr>
            <a:spLocks noGrp="1"/>
          </p:cNvSpPr>
          <p:nvPr>
            <p:ph type="sldNum" sz="quarter" idx="12"/>
          </p:nvPr>
        </p:nvSpPr>
        <p:spPr>
          <a:xfrm>
            <a:off x="8610600" y="6356350"/>
            <a:ext cx="2743200" cy="365125"/>
          </a:xfrm>
        </p:spPr>
        <p:txBody>
          <a:bodyPr/>
          <a:lstStyle/>
          <a:p>
            <a:pPr>
              <a:defRPr/>
            </a:pPr>
            <a:fld id="{F9AE5B13-D8E1-4CF3-97A6-6C7B3FCA7C3E}" type="slidenum">
              <a:rPr lang="it-IT" altLang="it-IT" smtClean="0"/>
              <a:pPr>
                <a:defRPr/>
              </a:pPr>
              <a:t>4</a:t>
            </a:fld>
            <a:endParaRPr lang="it-IT" altLang="it-IT" dirty="0"/>
          </a:p>
        </p:txBody>
      </p:sp>
      <p:sp>
        <p:nvSpPr>
          <p:cNvPr id="5" name="Ovale 4">
            <a:extLst>
              <a:ext uri="{FF2B5EF4-FFF2-40B4-BE49-F238E27FC236}">
                <a16:creationId xmlns:a16="http://schemas.microsoft.com/office/drawing/2014/main" id="{B6EED9A0-A5CA-9B04-CD98-F3DF2BC428A6}"/>
              </a:ext>
            </a:extLst>
          </p:cNvPr>
          <p:cNvSpPr/>
          <p:nvPr/>
        </p:nvSpPr>
        <p:spPr>
          <a:xfrm>
            <a:off x="3810000" y="2878386"/>
            <a:ext cx="2895599" cy="3686928"/>
          </a:xfrm>
          <a:prstGeom prst="ellipse">
            <a:avLst/>
          </a:prstGeom>
          <a:noFill/>
          <a:ln>
            <a:solidFill>
              <a:srgbClr val="FF0000"/>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8" name="Ovale 7">
            <a:extLst>
              <a:ext uri="{FF2B5EF4-FFF2-40B4-BE49-F238E27FC236}">
                <a16:creationId xmlns:a16="http://schemas.microsoft.com/office/drawing/2014/main" id="{908C3E36-9A3C-8B92-1D54-2DE84CAA1CA5}"/>
              </a:ext>
            </a:extLst>
          </p:cNvPr>
          <p:cNvSpPr/>
          <p:nvPr/>
        </p:nvSpPr>
        <p:spPr>
          <a:xfrm>
            <a:off x="6934200" y="2842999"/>
            <a:ext cx="3657599" cy="3722315"/>
          </a:xfrm>
          <a:prstGeom prst="ellipse">
            <a:avLst/>
          </a:prstGeom>
          <a:noFill/>
          <a:ln>
            <a:solidFill>
              <a:srgbClr val="FF0000"/>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0" name="CasellaDiTesto 9">
            <a:extLst>
              <a:ext uri="{FF2B5EF4-FFF2-40B4-BE49-F238E27FC236}">
                <a16:creationId xmlns:a16="http://schemas.microsoft.com/office/drawing/2014/main" id="{E84F5761-5D60-7474-C24F-4E03C56B9341}"/>
              </a:ext>
            </a:extLst>
          </p:cNvPr>
          <p:cNvSpPr txBox="1"/>
          <p:nvPr/>
        </p:nvSpPr>
        <p:spPr>
          <a:xfrm>
            <a:off x="592665" y="1270453"/>
            <a:ext cx="11294535" cy="1815882"/>
          </a:xfrm>
          <a:prstGeom prst="rect">
            <a:avLst/>
          </a:prstGeom>
          <a:noFill/>
        </p:spPr>
        <p:txBody>
          <a:bodyPr wrap="square">
            <a:spAutoFit/>
          </a:bodyPr>
          <a:lstStyle/>
          <a:p>
            <a:r>
              <a:rPr lang="it-IT" sz="1600" dirty="0">
                <a:solidFill>
                  <a:srgbClr val="002776"/>
                </a:solidFill>
                <a:latin typeface="Arial" panose="020B0604020202020204" pitchFamily="34" charset="0"/>
                <a:cs typeface="Arial" panose="020B0604020202020204" pitchFamily="34" charset="0"/>
              </a:rPr>
              <a:t>A ciascuna voce del </a:t>
            </a:r>
            <a:r>
              <a:rPr lang="it-IT" sz="1600" dirty="0" err="1">
                <a:solidFill>
                  <a:srgbClr val="002776"/>
                </a:solidFill>
                <a:latin typeface="Arial" panose="020B0604020202020204" pitchFamily="34" charset="0"/>
                <a:cs typeface="Arial" panose="020B0604020202020204" pitchFamily="34" charset="0"/>
              </a:rPr>
              <a:t>PdC</a:t>
            </a:r>
            <a:r>
              <a:rPr lang="it-IT" sz="1600" dirty="0">
                <a:solidFill>
                  <a:srgbClr val="002776"/>
                </a:solidFill>
                <a:latin typeface="Arial" panose="020B0604020202020204" pitchFamily="34" charset="0"/>
                <a:cs typeface="Arial" panose="020B0604020202020204" pitchFamily="34" charset="0"/>
              </a:rPr>
              <a:t> è stato attribuito un codice numerico univoco a </a:t>
            </a:r>
            <a:r>
              <a:rPr lang="it-IT" sz="1600" b="1" dirty="0">
                <a:solidFill>
                  <a:srgbClr val="002776"/>
                </a:solidFill>
                <a:latin typeface="Arial" panose="020B0604020202020204" pitchFamily="34" charset="0"/>
                <a:cs typeface="Arial" panose="020B0604020202020204" pitchFamily="34" charset="0"/>
              </a:rPr>
              <a:t>cinque livelli</a:t>
            </a:r>
            <a:r>
              <a:rPr lang="it-IT" sz="1600" dirty="0">
                <a:solidFill>
                  <a:srgbClr val="002776"/>
                </a:solidFill>
                <a:latin typeface="Arial" panose="020B0604020202020204" pitchFamily="34" charset="0"/>
                <a:cs typeface="Arial" panose="020B0604020202020204" pitchFamily="34" charset="0"/>
              </a:rPr>
              <a:t>, che riflette la gerarchia completa, utile per una rappresentazione ordinata e trasparente, per gestire il collegamento con gli schemi di bilancio e per l’implementazione dei sistemi informatici.</a:t>
            </a:r>
          </a:p>
          <a:p>
            <a:r>
              <a:rPr lang="it-IT" sz="1600" dirty="0">
                <a:solidFill>
                  <a:srgbClr val="002776"/>
                </a:solidFill>
                <a:latin typeface="Arial" panose="020B0604020202020204" pitchFamily="34" charset="0"/>
                <a:cs typeface="Arial" panose="020B0604020202020204" pitchFamily="34" charset="0"/>
              </a:rPr>
              <a:t>Potranno essere definite voci di ulteriore dettaglio, in base alle esigenze delle amministrazioni appartenenti ai diversi comparti (enti territoriali, sanità, previdenza, amministrazioni centrali dello Stato, enti di ricerca, università, </a:t>
            </a:r>
            <a:r>
              <a:rPr lang="it-IT" sz="1600" dirty="0" err="1">
                <a:solidFill>
                  <a:srgbClr val="002776"/>
                </a:solidFill>
                <a:latin typeface="Arial" panose="020B0604020202020204" pitchFamily="34" charset="0"/>
                <a:cs typeface="Arial" panose="020B0604020202020204" pitchFamily="34" charset="0"/>
              </a:rPr>
              <a:t>ecc</a:t>
            </a:r>
            <a:r>
              <a:rPr lang="it-IT" sz="1600" dirty="0">
                <a:solidFill>
                  <a:srgbClr val="002776"/>
                </a:solidFill>
                <a:latin typeface="Arial" panose="020B0604020202020204" pitchFamily="34" charset="0"/>
                <a:cs typeface="Arial" panose="020B0604020202020204" pitchFamily="34" charset="0"/>
              </a:rPr>
              <a:t>…) e comunque in coerenza con le voci di livello superiore, comune a tutte le amministrazioni pubbliche (rientranti nel perimetro della Riforma 1.15).</a:t>
            </a:r>
          </a:p>
        </p:txBody>
      </p:sp>
      <p:sp>
        <p:nvSpPr>
          <p:cNvPr id="3" name="Titolo 1">
            <a:extLst>
              <a:ext uri="{FF2B5EF4-FFF2-40B4-BE49-F238E27FC236}">
                <a16:creationId xmlns:a16="http://schemas.microsoft.com/office/drawing/2014/main" id="{33AA41CC-87BF-D894-D0B6-DAA28BCF4BE9}"/>
              </a:ext>
            </a:extLst>
          </p:cNvPr>
          <p:cNvSpPr txBox="1">
            <a:spLocks/>
          </p:cNvSpPr>
          <p:nvPr/>
        </p:nvSpPr>
        <p:spPr>
          <a:xfrm>
            <a:off x="626532" y="304800"/>
            <a:ext cx="11108267" cy="861774"/>
          </a:xfrm>
          <a:prstGeom prst="rect">
            <a:avLst/>
          </a:prstGeom>
        </p:spPr>
        <p:txBody>
          <a:bodyPr wrap="square" lIns="0" tIns="0" rIns="0" bIns="0">
            <a:spAutoFit/>
          </a:bodyPr>
          <a:lstStyle>
            <a:lvl1pPr>
              <a:defRPr sz="3800" b="1" i="0">
                <a:solidFill>
                  <a:srgbClr val="013E87"/>
                </a:solidFill>
                <a:latin typeface="Calibri"/>
                <a:ea typeface="+mj-ea"/>
                <a:cs typeface="Calibri"/>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800" b="1" i="0" u="none" strike="noStrike" kern="0" cap="none" spc="-5" normalizeH="0" baseline="0" dirty="0">
                <a:ln>
                  <a:noFill/>
                </a:ln>
                <a:solidFill>
                  <a:srgbClr val="1F497D"/>
                </a:solidFill>
                <a:effectLst/>
                <a:uLnTx/>
                <a:uFillTx/>
                <a:latin typeface="Calibri"/>
                <a:ea typeface="+mj-ea"/>
                <a:cs typeface="Calibri"/>
              </a:rPr>
              <a:t>Il Piano dei conti multidimensionale</a:t>
            </a:r>
            <a:r>
              <a:rPr lang="it-IT" sz="2800" kern="0" spc="-5" dirty="0">
                <a:solidFill>
                  <a:srgbClr val="1F497D"/>
                </a:solidFill>
              </a:rPr>
              <a:t>,</a:t>
            </a:r>
            <a:r>
              <a:rPr kumimoji="0" lang="it-IT" sz="2800" b="1" i="0" u="none" strike="noStrike" kern="0" cap="none" spc="-5" normalizeH="0" baseline="0" dirty="0">
                <a:ln>
                  <a:noFill/>
                </a:ln>
                <a:solidFill>
                  <a:srgbClr val="1F497D"/>
                </a:solidFill>
                <a:effectLst/>
                <a:uLnTx/>
                <a:uFillTx/>
                <a:latin typeface="Calibri"/>
                <a:ea typeface="+mj-ea"/>
                <a:cs typeface="Calibri"/>
              </a:rPr>
              <a:t> unico per le amministrazioni pubbliche, della riforma 1.15</a:t>
            </a:r>
            <a:endParaRPr kumimoji="0" lang="it-IT" sz="2800" b="1" i="1" u="none" strike="noStrike" kern="0" cap="none" spc="-5" normalizeH="0" baseline="0" dirty="0">
              <a:ln>
                <a:noFill/>
              </a:ln>
              <a:solidFill>
                <a:srgbClr val="1F497D"/>
              </a:solidFill>
              <a:effectLst/>
              <a:uLnTx/>
              <a:uFillTx/>
              <a:latin typeface="Calibri"/>
              <a:ea typeface="+mj-ea"/>
              <a:cs typeface="Calibri"/>
            </a:endParaRPr>
          </a:p>
        </p:txBody>
      </p:sp>
    </p:spTree>
    <p:extLst>
      <p:ext uri="{BB962C8B-B14F-4D97-AF65-F5344CB8AC3E}">
        <p14:creationId xmlns:p14="http://schemas.microsoft.com/office/powerpoint/2010/main" val="204884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5A9F8411-7D4F-4AC9-CA6C-27F8E47277B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199" y="3654669"/>
            <a:ext cx="8155389" cy="2253371"/>
          </a:xfrm>
          <a:prstGeom prst="rect">
            <a:avLst/>
          </a:prstGeom>
          <a:noFill/>
          <a:ln w="6350">
            <a:solidFill>
              <a:schemeClr val="accent1"/>
            </a:solidFill>
          </a:ln>
        </p:spPr>
      </p:pic>
      <p:sp>
        <p:nvSpPr>
          <p:cNvPr id="2" name="Titolo 1">
            <a:extLst>
              <a:ext uri="{FF2B5EF4-FFF2-40B4-BE49-F238E27FC236}">
                <a16:creationId xmlns:a16="http://schemas.microsoft.com/office/drawing/2014/main" id="{317DDECB-098E-AA71-036D-8BB45B423BD3}"/>
              </a:ext>
            </a:extLst>
          </p:cNvPr>
          <p:cNvSpPr txBox="1">
            <a:spLocks/>
          </p:cNvSpPr>
          <p:nvPr/>
        </p:nvSpPr>
        <p:spPr>
          <a:xfrm>
            <a:off x="2990608" y="292686"/>
            <a:ext cx="6189993" cy="492443"/>
          </a:xfrm>
          <a:prstGeom prst="rect">
            <a:avLst/>
          </a:prstGeom>
        </p:spPr>
        <p:txBody>
          <a:bodyPr wrap="square" lIns="0" tIns="0" rIns="0" bIns="0">
            <a:spAutoFit/>
          </a:bodyPr>
          <a:lstStyle>
            <a:lvl1pPr>
              <a:defRPr sz="3800" b="1" i="0">
                <a:solidFill>
                  <a:srgbClr val="013E87"/>
                </a:solidFill>
                <a:latin typeface="Calibri"/>
                <a:ea typeface="+mj-ea"/>
                <a:cs typeface="Calibri"/>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0" cap="none" spc="-5" normalizeH="0" baseline="0" dirty="0">
                <a:ln>
                  <a:noFill/>
                </a:ln>
                <a:solidFill>
                  <a:srgbClr val="1F497D"/>
                </a:solidFill>
                <a:effectLst/>
                <a:uLnTx/>
                <a:uFillTx/>
                <a:latin typeface="Calibri"/>
                <a:ea typeface="+mj-ea"/>
                <a:cs typeface="Calibri"/>
              </a:rPr>
              <a:t>Il Piano dei conti multidimensionale</a:t>
            </a:r>
            <a:endParaRPr kumimoji="0" lang="it-IT" sz="3200" b="1" i="1" u="none" strike="noStrike" kern="0" cap="none" spc="-5" normalizeH="0" baseline="0" dirty="0">
              <a:ln>
                <a:noFill/>
              </a:ln>
              <a:solidFill>
                <a:srgbClr val="1F497D"/>
              </a:solidFill>
              <a:effectLst/>
              <a:uLnTx/>
              <a:uFillTx/>
              <a:latin typeface="Calibri"/>
              <a:ea typeface="+mj-ea"/>
              <a:cs typeface="Calibri"/>
            </a:endParaRPr>
          </a:p>
        </p:txBody>
      </p:sp>
      <p:pic>
        <p:nvPicPr>
          <p:cNvPr id="3" name="Immagine 2">
            <a:extLst>
              <a:ext uri="{FF2B5EF4-FFF2-40B4-BE49-F238E27FC236}">
                <a16:creationId xmlns:a16="http://schemas.microsoft.com/office/drawing/2014/main" id="{85EEB2A9-0D49-B81F-FBF7-C068B4CE79E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23652" y="949960"/>
            <a:ext cx="6757592" cy="2479040"/>
          </a:xfrm>
          <a:prstGeom prst="rect">
            <a:avLst/>
          </a:prstGeom>
          <a:noFill/>
          <a:ln w="6350">
            <a:solidFill>
              <a:schemeClr val="accent1"/>
            </a:solidFill>
          </a:ln>
        </p:spPr>
      </p:pic>
      <p:sp>
        <p:nvSpPr>
          <p:cNvPr id="4" name="Segnaposto numero diapositiva 4">
            <a:extLst>
              <a:ext uri="{FF2B5EF4-FFF2-40B4-BE49-F238E27FC236}">
                <a16:creationId xmlns:a16="http://schemas.microsoft.com/office/drawing/2014/main" id="{8E342087-9863-F236-6A39-D651BD4D6A6D}"/>
              </a:ext>
            </a:extLst>
          </p:cNvPr>
          <p:cNvSpPr>
            <a:spLocks noGrp="1"/>
          </p:cNvSpPr>
          <p:nvPr>
            <p:ph type="sldNum" sz="quarter" idx="12"/>
          </p:nvPr>
        </p:nvSpPr>
        <p:spPr>
          <a:xfrm>
            <a:off x="8610600" y="6356350"/>
            <a:ext cx="2743200" cy="365125"/>
          </a:xfrm>
        </p:spPr>
        <p:txBody>
          <a:bodyPr/>
          <a:lstStyle/>
          <a:p>
            <a:pPr>
              <a:defRPr/>
            </a:pPr>
            <a:fld id="{F9AE5B13-D8E1-4CF3-97A6-6C7B3FCA7C3E}" type="slidenum">
              <a:rPr lang="it-IT" altLang="it-IT" smtClean="0"/>
              <a:pPr>
                <a:defRPr/>
              </a:pPr>
              <a:t>5</a:t>
            </a:fld>
            <a:endParaRPr lang="it-IT" altLang="it-IT" dirty="0"/>
          </a:p>
        </p:txBody>
      </p:sp>
    </p:spTree>
    <p:extLst>
      <p:ext uri="{BB962C8B-B14F-4D97-AF65-F5344CB8AC3E}">
        <p14:creationId xmlns:p14="http://schemas.microsoft.com/office/powerpoint/2010/main" val="4057634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igura a mano libera: forma 39">
            <a:extLst>
              <a:ext uri="{FF2B5EF4-FFF2-40B4-BE49-F238E27FC236}">
                <a16:creationId xmlns:a16="http://schemas.microsoft.com/office/drawing/2014/main" id="{F4860567-0836-AB2D-C5EF-69DAF67A5835}"/>
              </a:ext>
            </a:extLst>
          </p:cNvPr>
          <p:cNvSpPr/>
          <p:nvPr/>
        </p:nvSpPr>
        <p:spPr bwMode="auto">
          <a:xfrm>
            <a:off x="1990725" y="4453971"/>
            <a:ext cx="9280525" cy="500386"/>
          </a:xfrm>
          <a:custGeom>
            <a:avLst/>
            <a:gdLst>
              <a:gd name="connsiteX0" fmla="*/ 0 w 7071766"/>
              <a:gd name="connsiteY0" fmla="*/ 105130 h 630765"/>
              <a:gd name="connsiteX1" fmla="*/ 105130 w 7071766"/>
              <a:gd name="connsiteY1" fmla="*/ 0 h 630765"/>
              <a:gd name="connsiteX2" fmla="*/ 6966636 w 7071766"/>
              <a:gd name="connsiteY2" fmla="*/ 0 h 630765"/>
              <a:gd name="connsiteX3" fmla="*/ 7071766 w 7071766"/>
              <a:gd name="connsiteY3" fmla="*/ 105130 h 630765"/>
              <a:gd name="connsiteX4" fmla="*/ 7071766 w 7071766"/>
              <a:gd name="connsiteY4" fmla="*/ 525635 h 630765"/>
              <a:gd name="connsiteX5" fmla="*/ 6966636 w 7071766"/>
              <a:gd name="connsiteY5" fmla="*/ 630765 h 630765"/>
              <a:gd name="connsiteX6" fmla="*/ 105130 w 7071766"/>
              <a:gd name="connsiteY6" fmla="*/ 630765 h 630765"/>
              <a:gd name="connsiteX7" fmla="*/ 0 w 7071766"/>
              <a:gd name="connsiteY7" fmla="*/ 525635 h 630765"/>
              <a:gd name="connsiteX8" fmla="*/ 0 w 7071766"/>
              <a:gd name="connsiteY8" fmla="*/ 105130 h 630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71766" h="630765">
                <a:moveTo>
                  <a:pt x="0" y="105130"/>
                </a:moveTo>
                <a:cubicBezTo>
                  <a:pt x="0" y="47068"/>
                  <a:pt x="47068" y="0"/>
                  <a:pt x="105130" y="0"/>
                </a:cubicBezTo>
                <a:lnTo>
                  <a:pt x="6966636" y="0"/>
                </a:lnTo>
                <a:cubicBezTo>
                  <a:pt x="7024698" y="0"/>
                  <a:pt x="7071766" y="47068"/>
                  <a:pt x="7071766" y="105130"/>
                </a:cubicBezTo>
                <a:lnTo>
                  <a:pt x="7071766" y="525635"/>
                </a:lnTo>
                <a:cubicBezTo>
                  <a:pt x="7071766" y="583697"/>
                  <a:pt x="7024698" y="630765"/>
                  <a:pt x="6966636" y="630765"/>
                </a:cubicBezTo>
                <a:lnTo>
                  <a:pt x="105130" y="630765"/>
                </a:lnTo>
                <a:cubicBezTo>
                  <a:pt x="47068" y="630765"/>
                  <a:pt x="0" y="583697"/>
                  <a:pt x="0" y="525635"/>
                </a:cubicBezTo>
                <a:lnTo>
                  <a:pt x="0" y="105130"/>
                </a:lnTo>
                <a:close/>
              </a:path>
            </a:pathLst>
          </a:custGeom>
          <a:noFill/>
          <a:ln w="31750" cap="flat" cmpd="sng" algn="ctr">
            <a:solidFill>
              <a:srgbClr val="FF0000"/>
            </a:solidFill>
            <a:prstDash val="solid"/>
          </a:ln>
          <a:effectLst>
            <a:outerShdw blurRad="40000" dist="23000" dir="5400000" rotWithShape="0">
              <a:srgbClr val="000000">
                <a:alpha val="35000"/>
              </a:srgbClr>
            </a:outerShdw>
          </a:effectLst>
        </p:spPr>
        <p:txBody>
          <a:bodyPr lIns="772977" tIns="79051" rIns="79051" bIns="79051" spcCol="1270" anchor="ctr"/>
          <a:lstStyle/>
          <a:p>
            <a:pPr defTabSz="844550" eaLnBrk="0" fontAlgn="base" hangingPunct="0">
              <a:lnSpc>
                <a:spcPct val="90000"/>
              </a:lnSpc>
              <a:spcBef>
                <a:spcPct val="0"/>
              </a:spcBef>
              <a:spcAft>
                <a:spcPct val="35000"/>
              </a:spcAft>
            </a:pPr>
            <a:r>
              <a:rPr lang="it-IT" sz="1600" b="1" i="1" kern="0" dirty="0">
                <a:solidFill>
                  <a:srgbClr val="FF0000"/>
                </a:solidFill>
                <a:latin typeface="Tahoma"/>
                <a:ea typeface="ＭＳ Ｐゴシック"/>
              </a:rPr>
              <a:t>APPROVAZIONE DELLE MODIFICHE AL PIANO DEI CONTI MULTIDIMENSIONALE</a:t>
            </a:r>
          </a:p>
        </p:txBody>
      </p:sp>
      <p:sp>
        <p:nvSpPr>
          <p:cNvPr id="21" name="Arco a tutto sesto 20">
            <a:extLst>
              <a:ext uri="{FF2B5EF4-FFF2-40B4-BE49-F238E27FC236}">
                <a16:creationId xmlns:a16="http://schemas.microsoft.com/office/drawing/2014/main" id="{B59115C5-1DBD-6952-C94E-F7CA46092C20}"/>
              </a:ext>
            </a:extLst>
          </p:cNvPr>
          <p:cNvSpPr/>
          <p:nvPr/>
        </p:nvSpPr>
        <p:spPr bwMode="auto">
          <a:xfrm>
            <a:off x="-4495800" y="383277"/>
            <a:ext cx="6486525" cy="6196012"/>
          </a:xfrm>
          <a:prstGeom prst="blockArc">
            <a:avLst>
              <a:gd name="adj1" fmla="val 18900000"/>
              <a:gd name="adj2" fmla="val 2700000"/>
              <a:gd name="adj3" fmla="val 333"/>
            </a:avLst>
          </a:prstGeom>
          <a:solidFill>
            <a:srgbClr val="002776">
              <a:lumMod val="40000"/>
              <a:lumOff val="60000"/>
            </a:srgbClr>
          </a:solidFill>
          <a:ln w="3175" cap="flat" cmpd="sng" algn="ctr">
            <a:solidFill>
              <a:srgbClr val="002776"/>
            </a:solidFill>
            <a:prstDash val="soli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srgbClr val="002776">
                  <a:hueOff val="0"/>
                  <a:satOff val="0"/>
                  <a:lumOff val="0"/>
                  <a:alphaOff val="0"/>
                </a:srgbClr>
              </a:solidFill>
              <a:effectLst/>
              <a:uLnTx/>
              <a:uFillTx/>
              <a:latin typeface="Tahoma"/>
              <a:ea typeface="ＭＳ Ｐゴシック"/>
              <a:cs typeface="+mn-cs"/>
            </a:endParaRPr>
          </a:p>
        </p:txBody>
      </p:sp>
      <p:sp>
        <p:nvSpPr>
          <p:cNvPr id="35" name="Ovale 34">
            <a:extLst>
              <a:ext uri="{FF2B5EF4-FFF2-40B4-BE49-F238E27FC236}">
                <a16:creationId xmlns:a16="http://schemas.microsoft.com/office/drawing/2014/main" id="{348C2EB2-0563-9DE7-F76A-31145894F8EA}"/>
              </a:ext>
            </a:extLst>
          </p:cNvPr>
          <p:cNvSpPr/>
          <p:nvPr/>
        </p:nvSpPr>
        <p:spPr bwMode="auto">
          <a:xfrm>
            <a:off x="1219200" y="1940615"/>
            <a:ext cx="1066800" cy="596108"/>
          </a:xfrm>
          <a:prstGeom prst="ellipse">
            <a:avLst/>
          </a:prstGeom>
          <a:solidFill>
            <a:srgbClr val="FFFFFF">
              <a:hueOff val="0"/>
              <a:satOff val="0"/>
              <a:lumOff val="0"/>
              <a:alphaOff val="0"/>
            </a:srgbClr>
          </a:solidFill>
          <a:ln w="25400" cap="flat" cmpd="sng" algn="ctr">
            <a:solidFill>
              <a:srgbClr val="002776"/>
            </a:solidFill>
            <a:prstDash val="soli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srgbClr val="002776">
                  <a:hueOff val="0"/>
                  <a:satOff val="0"/>
                  <a:lumOff val="0"/>
                  <a:alphaOff val="0"/>
                </a:srgbClr>
              </a:solidFill>
              <a:effectLst/>
              <a:uLnTx/>
              <a:uFillTx/>
              <a:latin typeface="Tahoma"/>
              <a:ea typeface="ＭＳ Ｐゴシック"/>
              <a:cs typeface="+mn-cs"/>
            </a:endParaRPr>
          </a:p>
        </p:txBody>
      </p:sp>
      <p:sp>
        <p:nvSpPr>
          <p:cNvPr id="4" name="Titolo 2">
            <a:extLst>
              <a:ext uri="{FF2B5EF4-FFF2-40B4-BE49-F238E27FC236}">
                <a16:creationId xmlns:a16="http://schemas.microsoft.com/office/drawing/2014/main" id="{3FDCC37B-2018-9BF8-C5D1-107140EA7E24}"/>
              </a:ext>
            </a:extLst>
          </p:cNvPr>
          <p:cNvSpPr txBox="1">
            <a:spLocks noChangeArrowheads="1"/>
          </p:cNvSpPr>
          <p:nvPr/>
        </p:nvSpPr>
        <p:spPr bwMode="auto">
          <a:xfrm>
            <a:off x="2306782" y="304800"/>
            <a:ext cx="9142368" cy="609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400" b="1">
                <a:solidFill>
                  <a:srgbClr val="0B3066"/>
                </a:solidFill>
                <a:latin typeface="+mj-lt"/>
                <a:ea typeface="+mj-ea"/>
                <a:cs typeface="+mj-cs"/>
              </a:defRPr>
            </a:lvl1pPr>
            <a:lvl2pPr algn="l" rtl="0" eaLnBrk="0" fontAlgn="base" hangingPunct="0">
              <a:spcBef>
                <a:spcPct val="0"/>
              </a:spcBef>
              <a:spcAft>
                <a:spcPct val="0"/>
              </a:spcAft>
              <a:defRPr sz="2600">
                <a:solidFill>
                  <a:srgbClr val="0B3066"/>
                </a:solidFill>
                <a:latin typeface="Tahoma" charset="0"/>
                <a:ea typeface="ＭＳ Ｐゴシック" charset="-128"/>
              </a:defRPr>
            </a:lvl2pPr>
            <a:lvl3pPr algn="l" rtl="0" eaLnBrk="0" fontAlgn="base" hangingPunct="0">
              <a:spcBef>
                <a:spcPct val="0"/>
              </a:spcBef>
              <a:spcAft>
                <a:spcPct val="0"/>
              </a:spcAft>
              <a:defRPr sz="2600">
                <a:solidFill>
                  <a:srgbClr val="0B3066"/>
                </a:solidFill>
                <a:latin typeface="Tahoma" charset="0"/>
                <a:ea typeface="ＭＳ Ｐゴシック" charset="-128"/>
              </a:defRPr>
            </a:lvl3pPr>
            <a:lvl4pPr algn="l" rtl="0" eaLnBrk="0" fontAlgn="base" hangingPunct="0">
              <a:spcBef>
                <a:spcPct val="0"/>
              </a:spcBef>
              <a:spcAft>
                <a:spcPct val="0"/>
              </a:spcAft>
              <a:defRPr sz="2600">
                <a:solidFill>
                  <a:srgbClr val="0B3066"/>
                </a:solidFill>
                <a:latin typeface="Tahoma" charset="0"/>
                <a:ea typeface="ＭＳ Ｐゴシック" charset="-128"/>
              </a:defRPr>
            </a:lvl4pPr>
            <a:lvl5pPr algn="l" rtl="0" eaLnBrk="0" fontAlgn="base" hangingPunct="0">
              <a:spcBef>
                <a:spcPct val="0"/>
              </a:spcBef>
              <a:spcAft>
                <a:spcPct val="0"/>
              </a:spcAft>
              <a:defRPr sz="2600">
                <a:solidFill>
                  <a:srgbClr val="0B3066"/>
                </a:solidFill>
                <a:latin typeface="Tahoma" charset="0"/>
                <a:ea typeface="ＭＳ Ｐゴシック" charset="-128"/>
              </a:defRPr>
            </a:lvl5pPr>
            <a:lvl6pPr marL="457200" algn="l" rtl="0" fontAlgn="base">
              <a:spcBef>
                <a:spcPct val="0"/>
              </a:spcBef>
              <a:spcAft>
                <a:spcPct val="0"/>
              </a:spcAft>
              <a:defRPr sz="2600">
                <a:solidFill>
                  <a:srgbClr val="0B3066"/>
                </a:solidFill>
                <a:latin typeface="Tahoma" charset="0"/>
                <a:ea typeface="ＭＳ Ｐゴシック" charset="-128"/>
              </a:defRPr>
            </a:lvl6pPr>
            <a:lvl7pPr marL="914400" algn="l" rtl="0" fontAlgn="base">
              <a:spcBef>
                <a:spcPct val="0"/>
              </a:spcBef>
              <a:spcAft>
                <a:spcPct val="0"/>
              </a:spcAft>
              <a:defRPr sz="2600">
                <a:solidFill>
                  <a:srgbClr val="0B3066"/>
                </a:solidFill>
                <a:latin typeface="Tahoma" charset="0"/>
                <a:ea typeface="ＭＳ Ｐゴシック" charset="-128"/>
              </a:defRPr>
            </a:lvl7pPr>
            <a:lvl8pPr marL="1371600" algn="l" rtl="0" fontAlgn="base">
              <a:spcBef>
                <a:spcPct val="0"/>
              </a:spcBef>
              <a:spcAft>
                <a:spcPct val="0"/>
              </a:spcAft>
              <a:defRPr sz="2600">
                <a:solidFill>
                  <a:srgbClr val="0B3066"/>
                </a:solidFill>
                <a:latin typeface="Tahoma" charset="0"/>
                <a:ea typeface="ＭＳ Ｐゴシック" charset="-128"/>
              </a:defRPr>
            </a:lvl8pPr>
            <a:lvl9pPr marL="1828800" algn="l" rtl="0" fontAlgn="base">
              <a:spcBef>
                <a:spcPct val="0"/>
              </a:spcBef>
              <a:spcAft>
                <a:spcPct val="0"/>
              </a:spcAft>
              <a:defRPr sz="2600">
                <a:solidFill>
                  <a:srgbClr val="0B3066"/>
                </a:solidFill>
                <a:latin typeface="Tahoma" charset="0"/>
                <a:ea typeface="ＭＳ Ｐゴシック"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en-US" sz="2000" b="1" i="0" u="none" strike="noStrike" kern="0" cap="none" spc="0" normalizeH="0" baseline="0" noProof="0" dirty="0">
                <a:ln>
                  <a:noFill/>
                </a:ln>
                <a:solidFill>
                  <a:srgbClr val="0B3066"/>
                </a:solidFill>
                <a:effectLst/>
                <a:uLnTx/>
                <a:uFillTx/>
                <a:latin typeface="Tahoma"/>
                <a:ea typeface="ＭＳ Ｐゴシック"/>
                <a:cs typeface="+mj-cs"/>
              </a:rPr>
              <a:t>Lo stato dei lavori – il Piano dei Conti Multidimensionale</a:t>
            </a:r>
            <a:endParaRPr kumimoji="0" lang="it-IT" altLang="it-IT" sz="2000" b="1" i="1" u="none" strike="noStrike" kern="0" cap="none" spc="0" normalizeH="0" baseline="0" noProof="0" dirty="0">
              <a:ln>
                <a:noFill/>
              </a:ln>
              <a:solidFill>
                <a:srgbClr val="0B3066"/>
              </a:solidFill>
              <a:effectLst/>
              <a:uLnTx/>
              <a:uFillTx/>
              <a:latin typeface="Tahoma"/>
              <a:ea typeface="ＭＳ Ｐゴシック"/>
              <a:cs typeface="+mj-cs"/>
            </a:endParaRPr>
          </a:p>
        </p:txBody>
      </p:sp>
      <p:sp>
        <p:nvSpPr>
          <p:cNvPr id="22" name="Figura a mano libera: forma 21">
            <a:extLst>
              <a:ext uri="{FF2B5EF4-FFF2-40B4-BE49-F238E27FC236}">
                <a16:creationId xmlns:a16="http://schemas.microsoft.com/office/drawing/2014/main" id="{C1A79D37-71AB-446F-0C09-F9A0DD1EF020}"/>
              </a:ext>
            </a:extLst>
          </p:cNvPr>
          <p:cNvSpPr/>
          <p:nvPr/>
        </p:nvSpPr>
        <p:spPr bwMode="auto">
          <a:xfrm>
            <a:off x="1295400" y="1132681"/>
            <a:ext cx="9371784" cy="630763"/>
          </a:xfrm>
          <a:custGeom>
            <a:avLst/>
            <a:gdLst>
              <a:gd name="connsiteX0" fmla="*/ 0 w 7974833"/>
              <a:gd name="connsiteY0" fmla="*/ 105130 h 630765"/>
              <a:gd name="connsiteX1" fmla="*/ 105130 w 7974833"/>
              <a:gd name="connsiteY1" fmla="*/ 0 h 630765"/>
              <a:gd name="connsiteX2" fmla="*/ 7869703 w 7974833"/>
              <a:gd name="connsiteY2" fmla="*/ 0 h 630765"/>
              <a:gd name="connsiteX3" fmla="*/ 7974833 w 7974833"/>
              <a:gd name="connsiteY3" fmla="*/ 105130 h 630765"/>
              <a:gd name="connsiteX4" fmla="*/ 7974833 w 7974833"/>
              <a:gd name="connsiteY4" fmla="*/ 525635 h 630765"/>
              <a:gd name="connsiteX5" fmla="*/ 7869703 w 7974833"/>
              <a:gd name="connsiteY5" fmla="*/ 630765 h 630765"/>
              <a:gd name="connsiteX6" fmla="*/ 105130 w 7974833"/>
              <a:gd name="connsiteY6" fmla="*/ 630765 h 630765"/>
              <a:gd name="connsiteX7" fmla="*/ 0 w 7974833"/>
              <a:gd name="connsiteY7" fmla="*/ 525635 h 630765"/>
              <a:gd name="connsiteX8" fmla="*/ 0 w 7974833"/>
              <a:gd name="connsiteY8" fmla="*/ 105130 h 630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74833" h="630765">
                <a:moveTo>
                  <a:pt x="0" y="105130"/>
                </a:moveTo>
                <a:cubicBezTo>
                  <a:pt x="0" y="47068"/>
                  <a:pt x="47068" y="0"/>
                  <a:pt x="105130" y="0"/>
                </a:cubicBezTo>
                <a:lnTo>
                  <a:pt x="7869703" y="0"/>
                </a:lnTo>
                <a:cubicBezTo>
                  <a:pt x="7927765" y="0"/>
                  <a:pt x="7974833" y="47068"/>
                  <a:pt x="7974833" y="105130"/>
                </a:cubicBezTo>
                <a:lnTo>
                  <a:pt x="7974833" y="525635"/>
                </a:lnTo>
                <a:cubicBezTo>
                  <a:pt x="7974833" y="583697"/>
                  <a:pt x="7927765" y="630765"/>
                  <a:pt x="7869703" y="630765"/>
                </a:cubicBezTo>
                <a:lnTo>
                  <a:pt x="105130" y="630765"/>
                </a:lnTo>
                <a:cubicBezTo>
                  <a:pt x="47068" y="630765"/>
                  <a:pt x="0" y="583697"/>
                  <a:pt x="0" y="525635"/>
                </a:cubicBezTo>
                <a:lnTo>
                  <a:pt x="0" y="105130"/>
                </a:lnTo>
                <a:close/>
              </a:path>
            </a:pathLst>
          </a:custGeom>
          <a:noFill/>
          <a:ln w="25400" cap="flat" cmpd="sng" algn="ctr">
            <a:solidFill>
              <a:srgbClr val="FFFFFF"/>
            </a:solidFill>
            <a:prstDash val="solid"/>
          </a:ln>
          <a:effectLst>
            <a:softEdge rad="31750"/>
          </a:effectLst>
        </p:spPr>
        <p:txBody>
          <a:bodyPr lIns="795733" tIns="71431" rIns="71431" bIns="71431" spcCol="1270" anchor="ctr"/>
          <a:lstStyle/>
          <a:p>
            <a:pPr marL="0" marR="0" lvl="0" indent="0" algn="l" defTabSz="711200" rtl="0" eaLnBrk="0" fontAlgn="base" latinLnBrk="0" hangingPunct="0">
              <a:lnSpc>
                <a:spcPct val="90000"/>
              </a:lnSpc>
              <a:spcBef>
                <a:spcPct val="0"/>
              </a:spcBef>
              <a:spcAft>
                <a:spcPct val="35000"/>
              </a:spcAft>
              <a:buClrTx/>
              <a:buSzTx/>
              <a:buFontTx/>
              <a:buNone/>
              <a:tabLst/>
              <a:defRPr/>
            </a:pPr>
            <a:r>
              <a:rPr kumimoji="0" lang="it-IT" sz="1600" b="0" i="1" u="none" strike="noStrike" kern="0" cap="none" spc="0" normalizeH="0" baseline="0" noProof="0" dirty="0">
                <a:ln>
                  <a:noFill/>
                </a:ln>
                <a:solidFill>
                  <a:srgbClr val="0B3066"/>
                </a:solidFill>
                <a:effectLst/>
                <a:uLnTx/>
                <a:uFillTx/>
                <a:latin typeface="Tahoma"/>
                <a:ea typeface="ＭＳ Ｐゴシック"/>
                <a:cs typeface="+mn-cs"/>
              </a:rPr>
              <a:t>Progetto EU - ” Design a chart of accounts for the EPSAS/IPSAS </a:t>
            </a:r>
            <a:r>
              <a:rPr kumimoji="0" lang="it-IT" sz="1600" b="0" i="1" u="none" strike="noStrike" kern="0" cap="none" spc="0" normalizeH="0" baseline="0" noProof="0" dirty="0" err="1">
                <a:ln>
                  <a:noFill/>
                </a:ln>
                <a:solidFill>
                  <a:srgbClr val="0B3066"/>
                </a:solidFill>
                <a:effectLst/>
                <a:uLnTx/>
                <a:uFillTx/>
                <a:latin typeface="Tahoma"/>
                <a:ea typeface="ＭＳ Ｐゴシック"/>
                <a:cs typeface="+mn-cs"/>
              </a:rPr>
              <a:t>based</a:t>
            </a:r>
            <a:r>
              <a:rPr kumimoji="0" lang="it-IT" sz="1600" b="0" i="1" u="none" strike="noStrike" kern="0" cap="none" spc="0" normalizeH="0" baseline="0" noProof="0" dirty="0">
                <a:ln>
                  <a:noFill/>
                </a:ln>
                <a:solidFill>
                  <a:srgbClr val="0B3066"/>
                </a:solidFill>
                <a:effectLst/>
                <a:uLnTx/>
                <a:uFillTx/>
                <a:latin typeface="Tahoma"/>
                <a:ea typeface="ＭＳ Ｐゴシック"/>
                <a:cs typeface="+mn-cs"/>
              </a:rPr>
              <a:t> </a:t>
            </a:r>
            <a:r>
              <a:rPr kumimoji="0" lang="it-IT" sz="1600" b="0" i="1" u="none" strike="noStrike" kern="0" cap="none" spc="0" normalizeH="0" baseline="0" noProof="0" dirty="0" err="1">
                <a:ln>
                  <a:noFill/>
                </a:ln>
                <a:solidFill>
                  <a:srgbClr val="0B3066"/>
                </a:solidFill>
                <a:effectLst/>
                <a:uLnTx/>
                <a:uFillTx/>
                <a:latin typeface="Tahoma"/>
                <a:ea typeface="ＭＳ Ｐゴシック"/>
                <a:cs typeface="+mn-cs"/>
              </a:rPr>
              <a:t>accrual</a:t>
            </a:r>
            <a:r>
              <a:rPr kumimoji="0" lang="it-IT" sz="1600" b="0" i="1" u="none" strike="noStrike" kern="0" cap="none" spc="0" normalizeH="0" baseline="0" noProof="0" dirty="0">
                <a:ln>
                  <a:noFill/>
                </a:ln>
                <a:solidFill>
                  <a:srgbClr val="0B3066"/>
                </a:solidFill>
                <a:effectLst/>
                <a:uLnTx/>
                <a:uFillTx/>
                <a:latin typeface="Tahoma"/>
                <a:ea typeface="ＭＳ Ｐゴシック"/>
                <a:cs typeface="+mn-cs"/>
              </a:rPr>
              <a:t> accounting” (CoA 2019) - </a:t>
            </a:r>
            <a:r>
              <a:rPr kumimoji="0" lang="it-IT" altLang="it-IT" sz="1600" b="0" i="0" u="none" strike="noStrike" kern="0" cap="none" spc="0" normalizeH="0" baseline="0" noProof="0" dirty="0">
                <a:ln>
                  <a:noFill/>
                </a:ln>
                <a:solidFill>
                  <a:srgbClr val="0B3066"/>
                </a:solidFill>
                <a:effectLst/>
                <a:uLnTx/>
                <a:uFillTx/>
                <a:latin typeface="Tahoma"/>
                <a:ea typeface="ＭＳ Ｐゴシック"/>
                <a:cs typeface="+mn-cs"/>
              </a:rPr>
              <a:t>RGS e Università Roma «RomaTre»</a:t>
            </a:r>
            <a:endParaRPr kumimoji="0" lang="it-IT" sz="1600" b="0" i="0" u="none" strike="noStrike" kern="0" cap="none" spc="0" normalizeH="0" baseline="0" noProof="0" dirty="0">
              <a:ln>
                <a:noFill/>
              </a:ln>
              <a:solidFill>
                <a:srgbClr val="0B3066"/>
              </a:solidFill>
              <a:effectLst/>
              <a:uLnTx/>
              <a:uFillTx/>
              <a:latin typeface="Tahoma"/>
              <a:ea typeface="ＭＳ Ｐゴシック"/>
              <a:cs typeface="+mn-cs"/>
            </a:endParaRPr>
          </a:p>
        </p:txBody>
      </p:sp>
      <p:sp>
        <p:nvSpPr>
          <p:cNvPr id="23" name="Ovale 22">
            <a:extLst>
              <a:ext uri="{FF2B5EF4-FFF2-40B4-BE49-F238E27FC236}">
                <a16:creationId xmlns:a16="http://schemas.microsoft.com/office/drawing/2014/main" id="{B7B8DB6D-13C7-EBB2-88B1-5D4CD7E94DF3}"/>
              </a:ext>
            </a:extLst>
          </p:cNvPr>
          <p:cNvSpPr/>
          <p:nvPr/>
        </p:nvSpPr>
        <p:spPr bwMode="auto">
          <a:xfrm>
            <a:off x="9094788" y="1137339"/>
            <a:ext cx="36512" cy="36513"/>
          </a:xfrm>
          <a:prstGeom prst="ellipse">
            <a:avLst/>
          </a:prstGeom>
          <a:solidFill>
            <a:srgbClr val="FFFFFF">
              <a:hueOff val="0"/>
              <a:satOff val="0"/>
              <a:lumOff val="0"/>
              <a:alphaOff val="0"/>
            </a:srgbClr>
          </a:solidFill>
          <a:ln w="25400" cap="flat" cmpd="sng" algn="ctr">
            <a:solidFill>
              <a:srgbClr val="FFFFFF"/>
            </a:solidFill>
            <a:prstDash val="soli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srgbClr val="002776">
                  <a:hueOff val="0"/>
                  <a:satOff val="0"/>
                  <a:lumOff val="0"/>
                  <a:alphaOff val="0"/>
                </a:srgbClr>
              </a:solidFill>
              <a:effectLst/>
              <a:uLnTx/>
              <a:uFillTx/>
              <a:latin typeface="Tahoma"/>
              <a:ea typeface="ＭＳ Ｐゴシック"/>
              <a:cs typeface="+mn-cs"/>
            </a:endParaRPr>
          </a:p>
        </p:txBody>
      </p:sp>
      <p:sp>
        <p:nvSpPr>
          <p:cNvPr id="24" name="Figura a mano libera: forma 23">
            <a:extLst>
              <a:ext uri="{FF2B5EF4-FFF2-40B4-BE49-F238E27FC236}">
                <a16:creationId xmlns:a16="http://schemas.microsoft.com/office/drawing/2014/main" id="{3E9FDA8A-B693-BCE2-7D67-B31882CB457D}"/>
              </a:ext>
            </a:extLst>
          </p:cNvPr>
          <p:cNvSpPr/>
          <p:nvPr/>
        </p:nvSpPr>
        <p:spPr bwMode="auto">
          <a:xfrm>
            <a:off x="1545234" y="1909609"/>
            <a:ext cx="4206423" cy="630763"/>
          </a:xfrm>
          <a:custGeom>
            <a:avLst/>
            <a:gdLst>
              <a:gd name="connsiteX0" fmla="*/ 0 w 7071766"/>
              <a:gd name="connsiteY0" fmla="*/ 105130 h 630765"/>
              <a:gd name="connsiteX1" fmla="*/ 105130 w 7071766"/>
              <a:gd name="connsiteY1" fmla="*/ 0 h 630765"/>
              <a:gd name="connsiteX2" fmla="*/ 6966636 w 7071766"/>
              <a:gd name="connsiteY2" fmla="*/ 0 h 630765"/>
              <a:gd name="connsiteX3" fmla="*/ 7071766 w 7071766"/>
              <a:gd name="connsiteY3" fmla="*/ 105130 h 630765"/>
              <a:gd name="connsiteX4" fmla="*/ 7071766 w 7071766"/>
              <a:gd name="connsiteY4" fmla="*/ 525635 h 630765"/>
              <a:gd name="connsiteX5" fmla="*/ 6966636 w 7071766"/>
              <a:gd name="connsiteY5" fmla="*/ 630765 h 630765"/>
              <a:gd name="connsiteX6" fmla="*/ 105130 w 7071766"/>
              <a:gd name="connsiteY6" fmla="*/ 630765 h 630765"/>
              <a:gd name="connsiteX7" fmla="*/ 0 w 7071766"/>
              <a:gd name="connsiteY7" fmla="*/ 525635 h 630765"/>
              <a:gd name="connsiteX8" fmla="*/ 0 w 7071766"/>
              <a:gd name="connsiteY8" fmla="*/ 105130 h 630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71766" h="630765">
                <a:moveTo>
                  <a:pt x="0" y="105130"/>
                </a:moveTo>
                <a:cubicBezTo>
                  <a:pt x="0" y="47068"/>
                  <a:pt x="47068" y="0"/>
                  <a:pt x="105130" y="0"/>
                </a:cubicBezTo>
                <a:lnTo>
                  <a:pt x="6966636" y="0"/>
                </a:lnTo>
                <a:cubicBezTo>
                  <a:pt x="7024698" y="0"/>
                  <a:pt x="7071766" y="47068"/>
                  <a:pt x="7071766" y="105130"/>
                </a:cubicBezTo>
                <a:lnTo>
                  <a:pt x="7071766" y="525635"/>
                </a:lnTo>
                <a:cubicBezTo>
                  <a:pt x="7071766" y="583697"/>
                  <a:pt x="7024698" y="630765"/>
                  <a:pt x="6966636" y="630765"/>
                </a:cubicBezTo>
                <a:lnTo>
                  <a:pt x="105130" y="630765"/>
                </a:lnTo>
                <a:cubicBezTo>
                  <a:pt x="47068" y="630765"/>
                  <a:pt x="0" y="583697"/>
                  <a:pt x="0" y="525635"/>
                </a:cubicBezTo>
                <a:lnTo>
                  <a:pt x="0" y="105130"/>
                </a:lnTo>
                <a:close/>
              </a:path>
            </a:pathLst>
          </a:custGeom>
          <a:noFill/>
          <a:ln w="25400" cap="flat" cmpd="sng" algn="ctr">
            <a:solidFill>
              <a:srgbClr val="FFFFFF"/>
            </a:solidFill>
            <a:prstDash val="solid"/>
          </a:ln>
          <a:effectLst>
            <a:softEdge rad="31750"/>
          </a:effectLst>
        </p:spPr>
        <p:txBody>
          <a:bodyPr lIns="772977" tIns="79051" rIns="79051" bIns="79051" spcCol="1270" anchor="ctr"/>
          <a:lstStyle/>
          <a:p>
            <a:pPr marL="0" marR="0" lvl="0" indent="0" algn="l" defTabSz="844550" rtl="0" eaLnBrk="0" fontAlgn="base" latinLnBrk="0" hangingPunct="0">
              <a:lnSpc>
                <a:spcPct val="90000"/>
              </a:lnSpc>
              <a:spcBef>
                <a:spcPct val="0"/>
              </a:spcBef>
              <a:spcAft>
                <a:spcPct val="35000"/>
              </a:spcAft>
              <a:buClrTx/>
              <a:buSzTx/>
              <a:buFontTx/>
              <a:buNone/>
              <a:tabLst/>
              <a:defRPr/>
            </a:pPr>
            <a:r>
              <a:rPr kumimoji="0" lang="it-IT" sz="1600" b="1" i="1" u="none" strike="noStrike" kern="0" cap="none" spc="0" normalizeH="0" baseline="0" noProof="0" dirty="0">
                <a:ln>
                  <a:noFill/>
                </a:ln>
                <a:solidFill>
                  <a:srgbClr val="002060"/>
                </a:solidFill>
                <a:effectLst/>
                <a:uLnTx/>
                <a:uFillTx/>
                <a:latin typeface="Tahoma"/>
                <a:ea typeface="ＭＳ Ｐゴシック"/>
                <a:cs typeface="+mn-cs"/>
              </a:rPr>
              <a:t>Riforma 1.15  del PNRR</a:t>
            </a:r>
          </a:p>
        </p:txBody>
      </p:sp>
      <p:sp>
        <p:nvSpPr>
          <p:cNvPr id="27" name="CasellaDiTesto 17">
            <a:extLst>
              <a:ext uri="{FF2B5EF4-FFF2-40B4-BE49-F238E27FC236}">
                <a16:creationId xmlns:a16="http://schemas.microsoft.com/office/drawing/2014/main" id="{26E6E4D4-679F-7042-D0BB-82D026D01865}"/>
              </a:ext>
            </a:extLst>
          </p:cNvPr>
          <p:cNvSpPr txBox="1">
            <a:spLocks noChangeArrowheads="1"/>
          </p:cNvSpPr>
          <p:nvPr/>
        </p:nvSpPr>
        <p:spPr bwMode="auto">
          <a:xfrm>
            <a:off x="2438903" y="2669277"/>
            <a:ext cx="8086726" cy="584775"/>
          </a:xfrm>
          <a:prstGeom prst="rect">
            <a:avLst/>
          </a:prstGeom>
          <a:noFill/>
          <a:ln>
            <a:noFill/>
          </a:ln>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600" b="1" i="1" u="none" strike="noStrike" kern="1200" cap="none" spc="0" normalizeH="0" baseline="0" noProof="0" dirty="0">
                <a:ln>
                  <a:noFill/>
                </a:ln>
                <a:solidFill>
                  <a:srgbClr val="002060"/>
                </a:solidFill>
                <a:effectLst/>
                <a:uLnTx/>
                <a:uFillTx/>
                <a:latin typeface="Tahoma"/>
                <a:ea typeface="ＭＳ Ｐゴシック" panose="020B0600070205080204" pitchFamily="34" charset="-128"/>
                <a:cs typeface="+mn-cs"/>
              </a:rPr>
              <a:t>Raccordo tra il nuovo </a:t>
            </a:r>
            <a:r>
              <a:rPr kumimoji="0" lang="it-IT" altLang="it-IT" sz="1600" b="1" i="1" u="none" strike="noStrike" kern="1200" cap="none" spc="0" normalizeH="0" baseline="0" noProof="0" dirty="0" err="1">
                <a:ln>
                  <a:noFill/>
                </a:ln>
                <a:solidFill>
                  <a:srgbClr val="002060"/>
                </a:solidFill>
                <a:effectLst/>
                <a:uLnTx/>
                <a:uFillTx/>
                <a:latin typeface="Tahoma"/>
                <a:ea typeface="ＭＳ Ｐゴシック" panose="020B0600070205080204" pitchFamily="34" charset="-128"/>
                <a:cs typeface="+mn-cs"/>
              </a:rPr>
              <a:t>PdC</a:t>
            </a:r>
            <a:r>
              <a:rPr kumimoji="0" lang="it-IT" altLang="it-IT" sz="1600" b="1" i="1" u="none" strike="noStrike" kern="1200" cap="none" spc="0" normalizeH="0" baseline="0" noProof="0" dirty="0">
                <a:ln>
                  <a:noFill/>
                </a:ln>
                <a:solidFill>
                  <a:srgbClr val="002060"/>
                </a:solidFill>
                <a:effectLst/>
                <a:uLnTx/>
                <a:uFillTx/>
                <a:latin typeface="Tahoma"/>
                <a:ea typeface="ＭＳ Ｐゴシック" panose="020B0600070205080204" pitchFamily="34" charset="-128"/>
                <a:cs typeface="+mn-cs"/>
              </a:rPr>
              <a:t> e i diversi </a:t>
            </a:r>
            <a:r>
              <a:rPr kumimoji="0" lang="it-IT" altLang="it-IT" sz="1600" b="1" i="1" u="none" strike="noStrike" kern="1200" cap="none" spc="0" normalizeH="0" baseline="0" noProof="0" dirty="0" err="1">
                <a:ln>
                  <a:noFill/>
                </a:ln>
                <a:solidFill>
                  <a:srgbClr val="002060"/>
                </a:solidFill>
                <a:effectLst/>
                <a:uLnTx/>
                <a:uFillTx/>
                <a:latin typeface="Tahoma"/>
                <a:ea typeface="ＭＳ Ｐゴシック" panose="020B0600070205080204" pitchFamily="34" charset="-128"/>
                <a:cs typeface="+mn-cs"/>
              </a:rPr>
              <a:t>PdC</a:t>
            </a:r>
            <a:r>
              <a:rPr kumimoji="0" lang="it-IT" altLang="it-IT" sz="1600" b="1" i="1" u="none" strike="noStrike" kern="1200" cap="none" spc="0" normalizeH="0" baseline="0" noProof="0" dirty="0">
                <a:ln>
                  <a:noFill/>
                </a:ln>
                <a:solidFill>
                  <a:srgbClr val="002060"/>
                </a:solidFill>
                <a:effectLst/>
                <a:uLnTx/>
                <a:uFillTx/>
                <a:latin typeface="Tahoma"/>
                <a:ea typeface="ＭＳ Ｐゴシック" panose="020B0600070205080204" pitchFamily="34" charset="-128"/>
                <a:cs typeface="+mn-cs"/>
              </a:rPr>
              <a:t> </a:t>
            </a:r>
            <a:r>
              <a:rPr kumimoji="0" lang="it-IT" altLang="it-IT" sz="1600" b="0" i="1" u="none" strike="noStrike" kern="1200" cap="none" spc="0" normalizeH="0" baseline="0" noProof="0" dirty="0">
                <a:ln>
                  <a:noFill/>
                </a:ln>
                <a:solidFill>
                  <a:srgbClr val="002060"/>
                </a:solidFill>
                <a:effectLst/>
                <a:uLnTx/>
                <a:uFillTx/>
                <a:latin typeface="Tahoma"/>
                <a:ea typeface="ＭＳ Ｐゴシック" panose="020B0600070205080204" pitchFamily="34" charset="-128"/>
                <a:cs typeface="+mn-cs"/>
              </a:rPr>
              <a:t>(adeguamento sistemi IT):</a:t>
            </a:r>
            <a:r>
              <a:rPr kumimoji="0" lang="it-IT" altLang="it-IT" sz="1600" b="1" i="1" u="none" strike="noStrike" kern="1200" cap="none" spc="0" normalizeH="0" baseline="0" noProof="0" dirty="0">
                <a:ln>
                  <a:noFill/>
                </a:ln>
                <a:solidFill>
                  <a:srgbClr val="002060"/>
                </a:solidFill>
                <a:effectLst/>
                <a:uLnTx/>
                <a:uFillTx/>
                <a:latin typeface="Tahoma"/>
                <a:ea typeface="ＭＳ Ｐゴシック" panose="020B0600070205080204" pitchFamily="34" charset="-128"/>
                <a:cs typeface="+mn-cs"/>
              </a:rPr>
              <a:t> </a:t>
            </a:r>
            <a:r>
              <a:rPr kumimoji="0" lang="it-IT" altLang="it-IT" sz="1600" b="0" i="0" u="none" strike="noStrike" kern="1200" cap="none" spc="0" normalizeH="0" baseline="0" noProof="0" dirty="0">
                <a:ln>
                  <a:noFill/>
                </a:ln>
                <a:solidFill>
                  <a:srgbClr val="002060"/>
                </a:solidFill>
                <a:effectLst/>
                <a:uLnTx/>
                <a:uFillTx/>
                <a:latin typeface="Tahoma"/>
                <a:ea typeface="ＭＳ Ｐゴシック" panose="020B0600070205080204" pitchFamily="34" charset="-128"/>
                <a:cs typeface="+mn-cs"/>
              </a:rPr>
              <a:t>elaborazione di tavole di raccordo tra il nuovo </a:t>
            </a:r>
            <a:r>
              <a:rPr kumimoji="0" lang="it-IT" altLang="it-IT" sz="1600" b="0" i="0" u="none" strike="noStrike" kern="1200" cap="none" spc="0" normalizeH="0" baseline="0" noProof="0" dirty="0" err="1">
                <a:ln>
                  <a:noFill/>
                </a:ln>
                <a:solidFill>
                  <a:srgbClr val="002060"/>
                </a:solidFill>
                <a:effectLst/>
                <a:uLnTx/>
                <a:uFillTx/>
                <a:latin typeface="Tahoma"/>
                <a:ea typeface="ＭＳ Ｐゴシック" panose="020B0600070205080204" pitchFamily="34" charset="-128"/>
                <a:cs typeface="+mn-cs"/>
              </a:rPr>
              <a:t>PdC</a:t>
            </a:r>
            <a:r>
              <a:rPr kumimoji="0" lang="it-IT" altLang="it-IT" sz="1600" b="0" i="0" u="none" strike="noStrike" kern="1200" cap="none" spc="0" normalizeH="0" baseline="0" noProof="0" dirty="0">
                <a:ln>
                  <a:noFill/>
                </a:ln>
                <a:solidFill>
                  <a:srgbClr val="002060"/>
                </a:solidFill>
                <a:effectLst/>
                <a:uLnTx/>
                <a:uFillTx/>
                <a:latin typeface="Tahoma"/>
                <a:ea typeface="ＭＳ Ｐゴシック" panose="020B0600070205080204" pitchFamily="34" charset="-128"/>
                <a:cs typeface="+mn-cs"/>
              </a:rPr>
              <a:t> comune per tutte le PA e i diversi </a:t>
            </a:r>
            <a:r>
              <a:rPr kumimoji="0" lang="it-IT" altLang="it-IT" sz="1600" b="0" i="0" u="none" strike="noStrike" kern="1200" cap="none" spc="0" normalizeH="0" baseline="0" noProof="0" dirty="0" err="1">
                <a:ln>
                  <a:noFill/>
                </a:ln>
                <a:solidFill>
                  <a:srgbClr val="002060"/>
                </a:solidFill>
                <a:effectLst/>
                <a:uLnTx/>
                <a:uFillTx/>
                <a:latin typeface="Tahoma"/>
                <a:ea typeface="ＭＳ Ｐゴシック" panose="020B0600070205080204" pitchFamily="34" charset="-128"/>
                <a:cs typeface="+mn-cs"/>
              </a:rPr>
              <a:t>PdC</a:t>
            </a:r>
            <a:r>
              <a:rPr kumimoji="0" lang="it-IT" altLang="it-IT" sz="1600" b="0" i="0" u="none" strike="noStrike" kern="1200" cap="none" spc="0" normalizeH="0" baseline="0" noProof="0" dirty="0">
                <a:ln>
                  <a:noFill/>
                </a:ln>
                <a:solidFill>
                  <a:srgbClr val="002060"/>
                </a:solidFill>
                <a:effectLst/>
                <a:uLnTx/>
                <a:uFillTx/>
                <a:latin typeface="Tahoma"/>
                <a:ea typeface="ＭＳ Ｐゴシック" panose="020B0600070205080204" pitchFamily="34" charset="-128"/>
                <a:cs typeface="+mn-cs"/>
              </a:rPr>
              <a:t> esistenti</a:t>
            </a:r>
          </a:p>
        </p:txBody>
      </p:sp>
      <p:sp>
        <p:nvSpPr>
          <p:cNvPr id="28" name="Figura a mano libera: forma 27">
            <a:extLst>
              <a:ext uri="{FF2B5EF4-FFF2-40B4-BE49-F238E27FC236}">
                <a16:creationId xmlns:a16="http://schemas.microsoft.com/office/drawing/2014/main" id="{F343F3E0-9777-41F6-D4FF-912528FC3E59}"/>
              </a:ext>
            </a:extLst>
          </p:cNvPr>
          <p:cNvSpPr/>
          <p:nvPr/>
        </p:nvSpPr>
        <p:spPr bwMode="auto">
          <a:xfrm>
            <a:off x="1998949" y="3428157"/>
            <a:ext cx="7070725" cy="630238"/>
          </a:xfrm>
          <a:custGeom>
            <a:avLst/>
            <a:gdLst>
              <a:gd name="connsiteX0" fmla="*/ 0 w 7071766"/>
              <a:gd name="connsiteY0" fmla="*/ 105130 h 630765"/>
              <a:gd name="connsiteX1" fmla="*/ 105130 w 7071766"/>
              <a:gd name="connsiteY1" fmla="*/ 0 h 630765"/>
              <a:gd name="connsiteX2" fmla="*/ 6966636 w 7071766"/>
              <a:gd name="connsiteY2" fmla="*/ 0 h 630765"/>
              <a:gd name="connsiteX3" fmla="*/ 7071766 w 7071766"/>
              <a:gd name="connsiteY3" fmla="*/ 105130 h 630765"/>
              <a:gd name="connsiteX4" fmla="*/ 7071766 w 7071766"/>
              <a:gd name="connsiteY4" fmla="*/ 525635 h 630765"/>
              <a:gd name="connsiteX5" fmla="*/ 6966636 w 7071766"/>
              <a:gd name="connsiteY5" fmla="*/ 630765 h 630765"/>
              <a:gd name="connsiteX6" fmla="*/ 105130 w 7071766"/>
              <a:gd name="connsiteY6" fmla="*/ 630765 h 630765"/>
              <a:gd name="connsiteX7" fmla="*/ 0 w 7071766"/>
              <a:gd name="connsiteY7" fmla="*/ 525635 h 630765"/>
              <a:gd name="connsiteX8" fmla="*/ 0 w 7071766"/>
              <a:gd name="connsiteY8" fmla="*/ 105130 h 630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71766" h="630765">
                <a:moveTo>
                  <a:pt x="0" y="105130"/>
                </a:moveTo>
                <a:cubicBezTo>
                  <a:pt x="0" y="47068"/>
                  <a:pt x="47068" y="0"/>
                  <a:pt x="105130" y="0"/>
                </a:cubicBezTo>
                <a:lnTo>
                  <a:pt x="6966636" y="0"/>
                </a:lnTo>
                <a:cubicBezTo>
                  <a:pt x="7024698" y="0"/>
                  <a:pt x="7071766" y="47068"/>
                  <a:pt x="7071766" y="105130"/>
                </a:cubicBezTo>
                <a:lnTo>
                  <a:pt x="7071766" y="525635"/>
                </a:lnTo>
                <a:cubicBezTo>
                  <a:pt x="7071766" y="583697"/>
                  <a:pt x="7024698" y="630765"/>
                  <a:pt x="6966636" y="630765"/>
                </a:cubicBezTo>
                <a:lnTo>
                  <a:pt x="105130" y="630765"/>
                </a:lnTo>
                <a:cubicBezTo>
                  <a:pt x="47068" y="630765"/>
                  <a:pt x="0" y="583697"/>
                  <a:pt x="0" y="525635"/>
                </a:cubicBezTo>
                <a:lnTo>
                  <a:pt x="0" y="105130"/>
                </a:lnTo>
                <a:close/>
              </a:path>
            </a:pathLst>
          </a:custGeom>
          <a:noFill/>
          <a:ln w="31750" cap="flat" cmpd="sng" algn="ctr">
            <a:solidFill>
              <a:srgbClr val="FF0000"/>
            </a:solidFill>
            <a:prstDash val="solid"/>
          </a:ln>
          <a:effectLst>
            <a:outerShdw blurRad="40000" dist="23000" dir="5400000" rotWithShape="0">
              <a:srgbClr val="000000">
                <a:alpha val="35000"/>
              </a:srgbClr>
            </a:outerShdw>
          </a:effectLst>
        </p:spPr>
        <p:txBody>
          <a:bodyPr lIns="772977" tIns="79051" rIns="79051" bIns="79051" spcCol="1270" anchor="ctr"/>
          <a:lstStyle/>
          <a:p>
            <a:pPr marL="0" marR="0" lvl="0" indent="0" algn="l" defTabSz="844550" rtl="0" eaLnBrk="0" fontAlgn="base" latinLnBrk="0" hangingPunct="0">
              <a:lnSpc>
                <a:spcPct val="90000"/>
              </a:lnSpc>
              <a:spcBef>
                <a:spcPct val="0"/>
              </a:spcBef>
              <a:spcAft>
                <a:spcPct val="35000"/>
              </a:spcAft>
              <a:buClrTx/>
              <a:buSzTx/>
              <a:buFontTx/>
              <a:buNone/>
              <a:tabLst/>
              <a:defRPr/>
            </a:pPr>
            <a:r>
              <a:rPr kumimoji="0" lang="it-IT" sz="1600" b="1" i="1" u="none" strike="noStrike" kern="0" cap="none" spc="0" normalizeH="0" baseline="0" noProof="0" dirty="0">
                <a:ln>
                  <a:noFill/>
                </a:ln>
                <a:solidFill>
                  <a:srgbClr val="FF0000"/>
                </a:solidFill>
                <a:effectLst/>
                <a:uLnTx/>
                <a:uFillTx/>
                <a:latin typeface="Tahoma"/>
                <a:ea typeface="ＭＳ Ｐゴシック"/>
                <a:cs typeface="+mn-cs"/>
              </a:rPr>
              <a:t>APPROVATO – Il Piano dei conti multidimensionale</a:t>
            </a:r>
          </a:p>
        </p:txBody>
      </p:sp>
      <p:sp>
        <p:nvSpPr>
          <p:cNvPr id="29" name="Ovale 28">
            <a:extLst>
              <a:ext uri="{FF2B5EF4-FFF2-40B4-BE49-F238E27FC236}">
                <a16:creationId xmlns:a16="http://schemas.microsoft.com/office/drawing/2014/main" id="{4FD400C8-DB36-8D1C-1FEA-74D8A054A846}"/>
              </a:ext>
            </a:extLst>
          </p:cNvPr>
          <p:cNvSpPr/>
          <p:nvPr/>
        </p:nvSpPr>
        <p:spPr bwMode="auto">
          <a:xfrm>
            <a:off x="1297274" y="3428157"/>
            <a:ext cx="1403350" cy="685800"/>
          </a:xfrm>
          <a:prstGeom prst="ellipse">
            <a:avLst/>
          </a:prstGeom>
          <a:solidFill>
            <a:srgbClr val="FFFFFF"/>
          </a:solidFill>
          <a:ln w="25400" cap="flat" cmpd="sng" algn="ctr">
            <a:solidFill>
              <a:srgbClr val="D12A48"/>
            </a:solidFill>
            <a:prstDash val="soli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srgbClr val="002776"/>
              </a:solidFill>
              <a:effectLst/>
              <a:uLnTx/>
              <a:uFillTx/>
              <a:latin typeface="Tahoma"/>
              <a:ea typeface="ＭＳ Ｐゴシック"/>
              <a:cs typeface="+mn-cs"/>
            </a:endParaRPr>
          </a:p>
        </p:txBody>
      </p:sp>
      <p:sp>
        <p:nvSpPr>
          <p:cNvPr id="30" name="CasellaDiTesto 10">
            <a:extLst>
              <a:ext uri="{FF2B5EF4-FFF2-40B4-BE49-F238E27FC236}">
                <a16:creationId xmlns:a16="http://schemas.microsoft.com/office/drawing/2014/main" id="{19AD917B-CBA1-42BD-4535-5259BE98AACF}"/>
              </a:ext>
            </a:extLst>
          </p:cNvPr>
          <p:cNvSpPr txBox="1">
            <a:spLocks noChangeArrowheads="1"/>
          </p:cNvSpPr>
          <p:nvPr/>
        </p:nvSpPr>
        <p:spPr bwMode="auto">
          <a:xfrm>
            <a:off x="1297274" y="3586907"/>
            <a:ext cx="1403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altLang="it-IT" sz="1800" b="1" i="0" u="none" strike="noStrike" kern="0" cap="none" spc="0" normalizeH="0" baseline="0" noProof="0" dirty="0">
                <a:ln>
                  <a:noFill/>
                </a:ln>
                <a:solidFill>
                  <a:srgbClr val="0B3066"/>
                </a:solidFill>
                <a:effectLst/>
                <a:uLnTx/>
                <a:uFillTx/>
                <a:latin typeface="Arial" panose="020B0604020202020204" pitchFamily="34" charset="0"/>
                <a:ea typeface="ＭＳ Ｐゴシック" panose="020B0600070205080204" pitchFamily="34" charset="-128"/>
                <a:cs typeface="+mn-cs"/>
              </a:rPr>
              <a:t>30/11/2023</a:t>
            </a:r>
          </a:p>
        </p:txBody>
      </p:sp>
      <p:sp>
        <p:nvSpPr>
          <p:cNvPr id="31" name="Ovale 30">
            <a:extLst>
              <a:ext uri="{FF2B5EF4-FFF2-40B4-BE49-F238E27FC236}">
                <a16:creationId xmlns:a16="http://schemas.microsoft.com/office/drawing/2014/main" id="{98847785-3E30-5E05-6EDC-219F968C2E15}"/>
              </a:ext>
            </a:extLst>
          </p:cNvPr>
          <p:cNvSpPr/>
          <p:nvPr/>
        </p:nvSpPr>
        <p:spPr bwMode="auto">
          <a:xfrm>
            <a:off x="1062831" y="1155595"/>
            <a:ext cx="863600" cy="596108"/>
          </a:xfrm>
          <a:prstGeom prst="ellipse">
            <a:avLst/>
          </a:prstGeom>
          <a:solidFill>
            <a:srgbClr val="FFFFFF">
              <a:hueOff val="0"/>
              <a:satOff val="0"/>
              <a:lumOff val="0"/>
              <a:alphaOff val="0"/>
            </a:srgbClr>
          </a:solidFill>
          <a:ln w="25400" cap="flat" cmpd="sng" algn="ctr">
            <a:solidFill>
              <a:srgbClr val="002776"/>
            </a:solidFill>
            <a:prstDash val="soli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srgbClr val="002776">
                  <a:hueOff val="0"/>
                  <a:satOff val="0"/>
                  <a:lumOff val="0"/>
                  <a:alphaOff val="0"/>
                </a:srgbClr>
              </a:solidFill>
              <a:effectLst/>
              <a:uLnTx/>
              <a:uFillTx/>
              <a:latin typeface="Tahoma"/>
              <a:ea typeface="ＭＳ Ｐゴシック"/>
              <a:cs typeface="+mn-cs"/>
            </a:endParaRPr>
          </a:p>
        </p:txBody>
      </p:sp>
      <p:sp>
        <p:nvSpPr>
          <p:cNvPr id="32" name="CasellaDiTesto 8">
            <a:extLst>
              <a:ext uri="{FF2B5EF4-FFF2-40B4-BE49-F238E27FC236}">
                <a16:creationId xmlns:a16="http://schemas.microsoft.com/office/drawing/2014/main" id="{296435B5-109D-7D46-0A86-CE520146035B}"/>
              </a:ext>
            </a:extLst>
          </p:cNvPr>
          <p:cNvSpPr txBox="1">
            <a:spLocks noChangeArrowheads="1"/>
          </p:cNvSpPr>
          <p:nvPr/>
        </p:nvSpPr>
        <p:spPr bwMode="auto">
          <a:xfrm>
            <a:off x="1150143" y="1280969"/>
            <a:ext cx="7191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800" b="1" i="0" u="none" strike="noStrike" kern="0" cap="none" spc="0" normalizeH="0" baseline="0" noProof="0" dirty="0">
                <a:ln>
                  <a:noFill/>
                </a:ln>
                <a:solidFill>
                  <a:srgbClr val="0B3066"/>
                </a:solidFill>
                <a:effectLst/>
                <a:uLnTx/>
                <a:uFillTx/>
                <a:latin typeface="Arial" panose="020B0604020202020204" pitchFamily="34" charset="0"/>
                <a:ea typeface="ＭＳ Ｐゴシック" panose="020B0600070205080204" pitchFamily="34" charset="-128"/>
                <a:cs typeface="+mn-cs"/>
              </a:rPr>
              <a:t>2019</a:t>
            </a:r>
          </a:p>
        </p:txBody>
      </p:sp>
      <p:sp>
        <p:nvSpPr>
          <p:cNvPr id="26" name="CasellaDiTesto 10">
            <a:extLst>
              <a:ext uri="{FF2B5EF4-FFF2-40B4-BE49-F238E27FC236}">
                <a16:creationId xmlns:a16="http://schemas.microsoft.com/office/drawing/2014/main" id="{942B4E87-84AB-6457-FF13-F3B0A3C2D581}"/>
              </a:ext>
            </a:extLst>
          </p:cNvPr>
          <p:cNvSpPr txBox="1">
            <a:spLocks noChangeArrowheads="1"/>
          </p:cNvSpPr>
          <p:nvPr/>
        </p:nvSpPr>
        <p:spPr bwMode="auto">
          <a:xfrm>
            <a:off x="1447800" y="2059677"/>
            <a:ext cx="7207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800" b="1" i="0" u="none" strike="noStrike" kern="0" cap="none" spc="0" normalizeH="0" baseline="0" noProof="0" dirty="0">
                <a:ln>
                  <a:noFill/>
                </a:ln>
                <a:solidFill>
                  <a:srgbClr val="0B3066"/>
                </a:solidFill>
                <a:effectLst/>
                <a:uLnTx/>
                <a:uFillTx/>
                <a:latin typeface="Arial" panose="020B0604020202020204" pitchFamily="34" charset="0"/>
                <a:ea typeface="ＭＳ Ｐゴシック" panose="020B0600070205080204" pitchFamily="34" charset="-128"/>
                <a:cs typeface="+mn-cs"/>
              </a:rPr>
              <a:t>2021</a:t>
            </a:r>
          </a:p>
        </p:txBody>
      </p:sp>
      <p:sp>
        <p:nvSpPr>
          <p:cNvPr id="36" name="Ovale 35">
            <a:extLst>
              <a:ext uri="{FF2B5EF4-FFF2-40B4-BE49-F238E27FC236}">
                <a16:creationId xmlns:a16="http://schemas.microsoft.com/office/drawing/2014/main" id="{81395270-8C3D-03D2-6A13-85CFCA0EBA9B}"/>
              </a:ext>
            </a:extLst>
          </p:cNvPr>
          <p:cNvSpPr/>
          <p:nvPr/>
        </p:nvSpPr>
        <p:spPr bwMode="auto">
          <a:xfrm>
            <a:off x="1467495" y="2669277"/>
            <a:ext cx="1075680" cy="596108"/>
          </a:xfrm>
          <a:prstGeom prst="ellipse">
            <a:avLst/>
          </a:prstGeom>
          <a:solidFill>
            <a:srgbClr val="FFFFFF">
              <a:hueOff val="0"/>
              <a:satOff val="0"/>
              <a:lumOff val="0"/>
              <a:alphaOff val="0"/>
            </a:srgbClr>
          </a:solidFill>
          <a:ln w="25400" cap="flat" cmpd="sng" algn="ctr">
            <a:solidFill>
              <a:srgbClr val="002776"/>
            </a:solidFill>
            <a:prstDash val="soli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srgbClr val="002776">
                  <a:hueOff val="0"/>
                  <a:satOff val="0"/>
                  <a:lumOff val="0"/>
                  <a:alphaOff val="0"/>
                </a:srgbClr>
              </a:solidFill>
              <a:effectLst/>
              <a:uLnTx/>
              <a:uFillTx/>
              <a:latin typeface="Tahoma"/>
              <a:ea typeface="ＭＳ Ｐゴシック"/>
              <a:cs typeface="+mn-cs"/>
            </a:endParaRPr>
          </a:p>
        </p:txBody>
      </p:sp>
      <p:sp>
        <p:nvSpPr>
          <p:cNvPr id="34" name="CasellaDiTesto 13">
            <a:extLst>
              <a:ext uri="{FF2B5EF4-FFF2-40B4-BE49-F238E27FC236}">
                <a16:creationId xmlns:a16="http://schemas.microsoft.com/office/drawing/2014/main" id="{63A94150-9FBF-79D7-542D-FD32B6EB9BAC}"/>
              </a:ext>
            </a:extLst>
          </p:cNvPr>
          <p:cNvSpPr txBox="1">
            <a:spLocks noChangeArrowheads="1"/>
          </p:cNvSpPr>
          <p:nvPr/>
        </p:nvSpPr>
        <p:spPr bwMode="auto">
          <a:xfrm>
            <a:off x="1467495" y="2792387"/>
            <a:ext cx="1163260" cy="338554"/>
          </a:xfrm>
          <a:prstGeom prst="rect">
            <a:avLst/>
          </a:prstGeom>
          <a:noFill/>
          <a:ln>
            <a:noFill/>
          </a:ln>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600" b="1" i="0" u="none" strike="noStrike" kern="1200" cap="none" spc="0" normalizeH="0" baseline="0" noProof="0" dirty="0">
                <a:ln>
                  <a:noFill/>
                </a:ln>
                <a:solidFill>
                  <a:srgbClr val="002060"/>
                </a:solidFill>
                <a:effectLst/>
                <a:uLnTx/>
                <a:uFillTx/>
                <a:latin typeface="Tahoma"/>
                <a:ea typeface="ＭＳ Ｐゴシック" panose="020B0600070205080204" pitchFamily="34" charset="-128"/>
                <a:cs typeface="+mn-cs"/>
              </a:rPr>
              <a:t>07/2023</a:t>
            </a:r>
          </a:p>
        </p:txBody>
      </p:sp>
      <p:sp>
        <p:nvSpPr>
          <p:cNvPr id="38" name="Ovale 37">
            <a:extLst>
              <a:ext uri="{FF2B5EF4-FFF2-40B4-BE49-F238E27FC236}">
                <a16:creationId xmlns:a16="http://schemas.microsoft.com/office/drawing/2014/main" id="{4F7CC87B-68C8-4EB4-4DA6-6DD364067AB5}"/>
              </a:ext>
            </a:extLst>
          </p:cNvPr>
          <p:cNvSpPr/>
          <p:nvPr/>
        </p:nvSpPr>
        <p:spPr bwMode="auto">
          <a:xfrm>
            <a:off x="992475" y="4287734"/>
            <a:ext cx="1716354" cy="858619"/>
          </a:xfrm>
          <a:prstGeom prst="ellipse">
            <a:avLst/>
          </a:prstGeom>
          <a:solidFill>
            <a:srgbClr val="FFFFFF"/>
          </a:solidFill>
          <a:ln w="25400" cap="flat" cmpd="sng" algn="ctr">
            <a:solidFill>
              <a:srgbClr val="D12A48"/>
            </a:solidFill>
            <a:prstDash val="soli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srgbClr val="002776"/>
              </a:solidFill>
              <a:effectLst/>
              <a:uLnTx/>
              <a:uFillTx/>
              <a:latin typeface="Tahoma"/>
              <a:ea typeface="ＭＳ Ｐゴシック"/>
              <a:cs typeface="+mn-cs"/>
            </a:endParaRPr>
          </a:p>
        </p:txBody>
      </p:sp>
      <p:sp>
        <p:nvSpPr>
          <p:cNvPr id="39" name="CasellaDiTesto 10">
            <a:extLst>
              <a:ext uri="{FF2B5EF4-FFF2-40B4-BE49-F238E27FC236}">
                <a16:creationId xmlns:a16="http://schemas.microsoft.com/office/drawing/2014/main" id="{118F8D79-C14F-6392-7F8B-26C5EC65A12F}"/>
              </a:ext>
            </a:extLst>
          </p:cNvPr>
          <p:cNvSpPr txBox="1">
            <a:spLocks noChangeArrowheads="1"/>
          </p:cNvSpPr>
          <p:nvPr/>
        </p:nvSpPr>
        <p:spPr bwMode="auto">
          <a:xfrm>
            <a:off x="1148977" y="4532099"/>
            <a:ext cx="1403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it-IT" altLang="it-IT" sz="1800" b="1" kern="0" dirty="0">
                <a:solidFill>
                  <a:srgbClr val="0B3066"/>
                </a:solidFill>
              </a:rPr>
              <a:t>26</a:t>
            </a:r>
            <a:r>
              <a:rPr kumimoji="0" lang="it-IT" altLang="it-IT" sz="1800" b="1" i="0" u="none" strike="noStrike" kern="0" cap="none" spc="0" normalizeH="0" baseline="0" noProof="0" dirty="0">
                <a:ln>
                  <a:noFill/>
                </a:ln>
                <a:solidFill>
                  <a:srgbClr val="0B3066"/>
                </a:solidFill>
                <a:effectLst/>
                <a:uLnTx/>
                <a:uFillTx/>
                <a:latin typeface="Arial" panose="020B0604020202020204" pitchFamily="34" charset="0"/>
                <a:ea typeface="ＭＳ Ｐゴシック" panose="020B0600070205080204" pitchFamily="34" charset="-128"/>
                <a:cs typeface="+mn-cs"/>
              </a:rPr>
              <a:t>/06/2024</a:t>
            </a:r>
          </a:p>
        </p:txBody>
      </p:sp>
      <p:sp>
        <p:nvSpPr>
          <p:cNvPr id="5" name="Segnaposto numero diapositiva 4">
            <a:extLst>
              <a:ext uri="{FF2B5EF4-FFF2-40B4-BE49-F238E27FC236}">
                <a16:creationId xmlns:a16="http://schemas.microsoft.com/office/drawing/2014/main" id="{2903AE7F-3B4D-CEED-DAEB-65928A8015D1}"/>
              </a:ext>
            </a:extLst>
          </p:cNvPr>
          <p:cNvSpPr>
            <a:spLocks noGrp="1"/>
          </p:cNvSpPr>
          <p:nvPr>
            <p:ph type="sldNum" sz="quarter" idx="12"/>
          </p:nvPr>
        </p:nvSpPr>
        <p:spPr>
          <a:xfrm>
            <a:off x="8610600" y="628242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AE5B13-D8E1-4CF3-97A6-6C7B3FCA7C3E}" type="slidenum">
              <a:rPr kumimoji="0" lang="it-IT" altLang="it-IT"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altLang="it-IT"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Figura a mano libera: forma 1">
            <a:extLst>
              <a:ext uri="{FF2B5EF4-FFF2-40B4-BE49-F238E27FC236}">
                <a16:creationId xmlns:a16="http://schemas.microsoft.com/office/drawing/2014/main" id="{EE10099D-408E-06AC-9E22-9C2F98645A14}"/>
              </a:ext>
            </a:extLst>
          </p:cNvPr>
          <p:cNvSpPr/>
          <p:nvPr/>
        </p:nvSpPr>
        <p:spPr bwMode="auto">
          <a:xfrm>
            <a:off x="1492895" y="5290747"/>
            <a:ext cx="9280525" cy="752122"/>
          </a:xfrm>
          <a:custGeom>
            <a:avLst/>
            <a:gdLst>
              <a:gd name="connsiteX0" fmla="*/ 0 w 7071766"/>
              <a:gd name="connsiteY0" fmla="*/ 105130 h 630765"/>
              <a:gd name="connsiteX1" fmla="*/ 105130 w 7071766"/>
              <a:gd name="connsiteY1" fmla="*/ 0 h 630765"/>
              <a:gd name="connsiteX2" fmla="*/ 6966636 w 7071766"/>
              <a:gd name="connsiteY2" fmla="*/ 0 h 630765"/>
              <a:gd name="connsiteX3" fmla="*/ 7071766 w 7071766"/>
              <a:gd name="connsiteY3" fmla="*/ 105130 h 630765"/>
              <a:gd name="connsiteX4" fmla="*/ 7071766 w 7071766"/>
              <a:gd name="connsiteY4" fmla="*/ 525635 h 630765"/>
              <a:gd name="connsiteX5" fmla="*/ 6966636 w 7071766"/>
              <a:gd name="connsiteY5" fmla="*/ 630765 h 630765"/>
              <a:gd name="connsiteX6" fmla="*/ 105130 w 7071766"/>
              <a:gd name="connsiteY6" fmla="*/ 630765 h 630765"/>
              <a:gd name="connsiteX7" fmla="*/ 0 w 7071766"/>
              <a:gd name="connsiteY7" fmla="*/ 525635 h 630765"/>
              <a:gd name="connsiteX8" fmla="*/ 0 w 7071766"/>
              <a:gd name="connsiteY8" fmla="*/ 105130 h 630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71766" h="630765">
                <a:moveTo>
                  <a:pt x="0" y="105130"/>
                </a:moveTo>
                <a:cubicBezTo>
                  <a:pt x="0" y="47068"/>
                  <a:pt x="47068" y="0"/>
                  <a:pt x="105130" y="0"/>
                </a:cubicBezTo>
                <a:lnTo>
                  <a:pt x="6966636" y="0"/>
                </a:lnTo>
                <a:cubicBezTo>
                  <a:pt x="7024698" y="0"/>
                  <a:pt x="7071766" y="47068"/>
                  <a:pt x="7071766" y="105130"/>
                </a:cubicBezTo>
                <a:lnTo>
                  <a:pt x="7071766" y="525635"/>
                </a:lnTo>
                <a:cubicBezTo>
                  <a:pt x="7071766" y="583697"/>
                  <a:pt x="7024698" y="630765"/>
                  <a:pt x="6966636" y="630765"/>
                </a:cubicBezTo>
                <a:lnTo>
                  <a:pt x="105130" y="630765"/>
                </a:lnTo>
                <a:cubicBezTo>
                  <a:pt x="47068" y="630765"/>
                  <a:pt x="0" y="583697"/>
                  <a:pt x="0" y="525635"/>
                </a:cubicBezTo>
                <a:lnTo>
                  <a:pt x="0" y="105130"/>
                </a:lnTo>
                <a:close/>
              </a:path>
            </a:pathLst>
          </a:custGeom>
          <a:gradFill rotWithShape="1">
            <a:gsLst>
              <a:gs pos="0">
                <a:srgbClr val="D12A48">
                  <a:shade val="51000"/>
                  <a:satMod val="130000"/>
                </a:srgbClr>
              </a:gs>
              <a:gs pos="80000">
                <a:srgbClr val="D12A48">
                  <a:shade val="93000"/>
                  <a:satMod val="130000"/>
                </a:srgbClr>
              </a:gs>
              <a:gs pos="100000">
                <a:srgbClr val="D12A48">
                  <a:shade val="94000"/>
                  <a:satMod val="135000"/>
                </a:srgbClr>
              </a:gs>
            </a:gsLst>
            <a:lin ang="16200000" scaled="0"/>
          </a:gradFill>
          <a:ln w="9525" cap="flat" cmpd="sng" algn="ctr">
            <a:solidFill>
              <a:srgbClr val="D12A48">
                <a:shade val="95000"/>
                <a:satMod val="105000"/>
              </a:srgbClr>
            </a:solidFill>
            <a:prstDash val="solid"/>
          </a:ln>
          <a:effectLst>
            <a:outerShdw blurRad="40000" dist="23000" dir="5400000" rotWithShape="0">
              <a:srgbClr val="000000">
                <a:alpha val="35000"/>
              </a:srgbClr>
            </a:outerShdw>
          </a:effectLst>
        </p:spPr>
        <p:txBody>
          <a:bodyPr lIns="772977" tIns="79051" rIns="79051" bIns="79051" spcCol="1270" anchor="ctr"/>
          <a:lstStyle/>
          <a:p>
            <a:pPr marL="0" marR="0" lvl="0" indent="0" algn="l" defTabSz="844550" rtl="0" eaLnBrk="0" fontAlgn="base" latinLnBrk="0" hangingPunct="0">
              <a:lnSpc>
                <a:spcPct val="90000"/>
              </a:lnSpc>
              <a:spcBef>
                <a:spcPct val="0"/>
              </a:spcBef>
              <a:spcAft>
                <a:spcPct val="35000"/>
              </a:spcAft>
              <a:buClrTx/>
              <a:buSzTx/>
              <a:buFontTx/>
              <a:buNone/>
              <a:tabLst/>
              <a:defRPr/>
            </a:pPr>
            <a:r>
              <a:rPr kumimoji="0" lang="it-IT" sz="1600" b="1" i="1" u="none" strike="noStrike" kern="0" cap="none" spc="0" normalizeH="0" baseline="0" noProof="0" dirty="0">
                <a:ln>
                  <a:noFill/>
                </a:ln>
                <a:solidFill>
                  <a:prstClr val="white"/>
                </a:solidFill>
                <a:effectLst/>
                <a:uLnTx/>
                <a:uFillTx/>
                <a:latin typeface="Tahoma"/>
                <a:ea typeface="ＭＳ Ｐゴシック"/>
                <a:cs typeface="+mn-cs"/>
              </a:rPr>
              <a:t>APPROVAZIONE DI ULTERIORI</a:t>
            </a:r>
            <a:r>
              <a:rPr kumimoji="0" lang="it-IT" sz="1600" b="1" i="1" u="none" strike="noStrike" kern="0" cap="none" spc="0" normalizeH="0" noProof="0" dirty="0">
                <a:ln>
                  <a:noFill/>
                </a:ln>
                <a:solidFill>
                  <a:prstClr val="white"/>
                </a:solidFill>
                <a:effectLst/>
                <a:uLnTx/>
                <a:uFillTx/>
                <a:latin typeface="Tahoma"/>
                <a:ea typeface="ＭＳ Ｐゴシック"/>
                <a:cs typeface="+mn-cs"/>
              </a:rPr>
              <a:t> </a:t>
            </a:r>
            <a:r>
              <a:rPr kumimoji="0" lang="it-IT" sz="1600" b="1" i="1" u="none" strike="noStrike" kern="0" cap="none" spc="0" normalizeH="0" baseline="0" noProof="0" dirty="0">
                <a:ln>
                  <a:noFill/>
                </a:ln>
                <a:solidFill>
                  <a:prstClr val="white"/>
                </a:solidFill>
                <a:effectLst/>
                <a:uLnTx/>
                <a:uFillTx/>
                <a:latin typeface="Tahoma"/>
                <a:ea typeface="ＭＳ Ｐゴシック"/>
                <a:cs typeface="+mn-cs"/>
              </a:rPr>
              <a:t>MODIFICHE AL PIANO DEI CONTI MULTIDIMENSIONALE IN VISTA DELLA ELABORAZIONE DEGLI SCHEMI DI RACCORDO PER LA FASE PILOTA</a:t>
            </a:r>
          </a:p>
        </p:txBody>
      </p:sp>
      <p:sp>
        <p:nvSpPr>
          <p:cNvPr id="3" name="Ovale 2">
            <a:extLst>
              <a:ext uri="{FF2B5EF4-FFF2-40B4-BE49-F238E27FC236}">
                <a16:creationId xmlns:a16="http://schemas.microsoft.com/office/drawing/2014/main" id="{678740C6-3C4D-78DB-9415-3EDFF84A9BE7}"/>
              </a:ext>
            </a:extLst>
          </p:cNvPr>
          <p:cNvSpPr/>
          <p:nvPr/>
        </p:nvSpPr>
        <p:spPr bwMode="auto">
          <a:xfrm>
            <a:off x="441326" y="5237499"/>
            <a:ext cx="1716354" cy="858619"/>
          </a:xfrm>
          <a:prstGeom prst="ellipse">
            <a:avLst/>
          </a:prstGeom>
          <a:solidFill>
            <a:srgbClr val="FFFFFF"/>
          </a:solidFill>
          <a:ln w="25400" cap="flat" cmpd="sng" algn="ctr">
            <a:solidFill>
              <a:srgbClr val="D12A48"/>
            </a:solidFill>
            <a:prstDash val="soli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srgbClr val="002776"/>
              </a:solidFill>
              <a:effectLst/>
              <a:uLnTx/>
              <a:uFillTx/>
              <a:latin typeface="Tahoma"/>
              <a:ea typeface="ＭＳ Ｐゴシック"/>
              <a:cs typeface="+mn-cs"/>
            </a:endParaRPr>
          </a:p>
        </p:txBody>
      </p:sp>
      <p:sp>
        <p:nvSpPr>
          <p:cNvPr id="6" name="CasellaDiTesto 10">
            <a:extLst>
              <a:ext uri="{FF2B5EF4-FFF2-40B4-BE49-F238E27FC236}">
                <a16:creationId xmlns:a16="http://schemas.microsoft.com/office/drawing/2014/main" id="{C37A9776-49FA-D3A2-DD65-9D204BA3230A}"/>
              </a:ext>
            </a:extLst>
          </p:cNvPr>
          <p:cNvSpPr txBox="1">
            <a:spLocks noChangeArrowheads="1"/>
          </p:cNvSpPr>
          <p:nvPr/>
        </p:nvSpPr>
        <p:spPr bwMode="auto">
          <a:xfrm>
            <a:off x="595599" y="5350965"/>
            <a:ext cx="1403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it-IT" altLang="it-IT" sz="1800" b="1" kern="0" dirty="0">
                <a:solidFill>
                  <a:srgbClr val="0B3066"/>
                </a:solidFill>
              </a:rPr>
              <a:t>Marzo 2</a:t>
            </a:r>
            <a:r>
              <a:rPr kumimoji="0" lang="it-IT" altLang="it-IT" sz="1800" b="1" i="0" u="none" strike="noStrike" kern="0" cap="none" spc="0" normalizeH="0" baseline="0" noProof="0" dirty="0">
                <a:ln>
                  <a:noFill/>
                </a:ln>
                <a:solidFill>
                  <a:srgbClr val="0B3066"/>
                </a:solidFill>
                <a:effectLst/>
                <a:uLnTx/>
                <a:uFillTx/>
                <a:latin typeface="Arial" panose="020B0604020202020204" pitchFamily="34" charset="0"/>
                <a:ea typeface="ＭＳ Ｐゴシック" panose="020B0600070205080204" pitchFamily="34" charset="-128"/>
                <a:cs typeface="+mn-cs"/>
              </a:rPr>
              <a:t>025</a:t>
            </a:r>
          </a:p>
        </p:txBody>
      </p:sp>
    </p:spTree>
    <p:extLst>
      <p:ext uri="{BB962C8B-B14F-4D97-AF65-F5344CB8AC3E}">
        <p14:creationId xmlns:p14="http://schemas.microsoft.com/office/powerpoint/2010/main" val="965241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500"/>
                                        <p:tgtEl>
                                          <p:spTgt spid="21"/>
                                        </p:tgtEl>
                                      </p:cBhvr>
                                    </p:animEffect>
                                  </p:childTnLst>
                                </p:cTn>
                              </p:par>
                            </p:childTnLst>
                          </p:cTn>
                        </p:par>
                        <p:par>
                          <p:cTn id="8" fill="hold">
                            <p:stCondLst>
                              <p:cond delay="500"/>
                            </p:stCondLst>
                            <p:childTnLst>
                              <p:par>
                                <p:cTn id="9" presetID="18" presetClass="emph" presetSubtype="0" fill="hold" grpId="0" nodeType="afterEffect">
                                  <p:stCondLst>
                                    <p:cond delay="0"/>
                                  </p:stCondLst>
                                  <p:iterate type="lt">
                                    <p:tmPct val="4000"/>
                                  </p:iterate>
                                  <p:childTnLst>
                                    <p:set>
                                      <p:cBhvr override="childStyle">
                                        <p:cTn id="10" dur="500" fill="hold"/>
                                        <p:tgtEl>
                                          <p:spTgt spid="40"/>
                                        </p:tgtEl>
                                        <p:attrNameLst>
                                          <p:attrName>style.textDecorationUnderline</p:attrName>
                                        </p:attrNameLst>
                                      </p:cBhvr>
                                      <p:to>
                                        <p:strVal val="true"/>
                                      </p:to>
                                    </p:set>
                                  </p:childTnLst>
                                </p:cTn>
                              </p:par>
                            </p:childTnLst>
                          </p:cTn>
                        </p:par>
                        <p:par>
                          <p:cTn id="11" fill="hold">
                            <p:stCondLst>
                              <p:cond delay="2140"/>
                            </p:stCondLst>
                            <p:childTnLst>
                              <p:par>
                                <p:cTn id="12" presetID="18" presetClass="emph" presetSubtype="0" fill="hold" grpId="0" nodeType="afterEffect">
                                  <p:stCondLst>
                                    <p:cond delay="0"/>
                                  </p:stCondLst>
                                  <p:iterate type="lt">
                                    <p:tmPct val="4000"/>
                                  </p:iterate>
                                  <p:childTnLst>
                                    <p:set>
                                      <p:cBhvr override="childStyle">
                                        <p:cTn id="13" dur="500" fill="hold"/>
                                        <p:tgtEl>
                                          <p:spTgt spid="2"/>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21" grpId="0" animBg="1"/>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D83DB490-260E-91C1-05E4-43C1B0704775}"/>
              </a:ext>
            </a:extLst>
          </p:cNvPr>
          <p:cNvSpPr txBox="1">
            <a:spLocks/>
          </p:cNvSpPr>
          <p:nvPr/>
        </p:nvSpPr>
        <p:spPr>
          <a:xfrm>
            <a:off x="3809999" y="3012757"/>
            <a:ext cx="7696199" cy="1477328"/>
          </a:xfrm>
          <a:prstGeom prst="rect">
            <a:avLst/>
          </a:prstGeom>
        </p:spPr>
        <p:txBody>
          <a:bodyPr wrap="square" lIns="0" tIns="0" rIns="0" bIns="0">
            <a:spAutoFit/>
          </a:bodyPr>
          <a:lstStyle>
            <a:lvl1pPr>
              <a:defRPr sz="3800" b="1" i="0">
                <a:solidFill>
                  <a:srgbClr val="013E87"/>
                </a:solidFill>
                <a:latin typeface="Calibri"/>
                <a:ea typeface="+mj-ea"/>
                <a:cs typeface="Calibri"/>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3200" kern="0" spc="-5" dirty="0">
                <a:solidFill>
                  <a:srgbClr val="1F497D"/>
                </a:solidFill>
              </a:rPr>
              <a:t>La fase pilota della riforma 1.15 – I modelli di raccordo tra piano dei conti unico e piani dei conti vigenti</a:t>
            </a:r>
            <a:endParaRPr kumimoji="0" lang="it-IT" sz="3200" b="1" i="1" u="none" strike="noStrike" kern="0" cap="none" spc="-5" normalizeH="0" baseline="0" dirty="0">
              <a:ln>
                <a:noFill/>
              </a:ln>
              <a:solidFill>
                <a:srgbClr val="1F497D"/>
              </a:solidFill>
              <a:effectLst/>
              <a:uLnTx/>
              <a:uFillTx/>
              <a:latin typeface="Calibri"/>
              <a:ea typeface="+mj-ea"/>
              <a:cs typeface="Calibri"/>
            </a:endParaRPr>
          </a:p>
        </p:txBody>
      </p:sp>
      <p:cxnSp>
        <p:nvCxnSpPr>
          <p:cNvPr id="2" name="Connettore 1 13">
            <a:extLst>
              <a:ext uri="{FF2B5EF4-FFF2-40B4-BE49-F238E27FC236}">
                <a16:creationId xmlns:a16="http://schemas.microsoft.com/office/drawing/2014/main" id="{22A91F1E-235E-D5C3-BCE2-C1A4EBA3DEFA}"/>
              </a:ext>
            </a:extLst>
          </p:cNvPr>
          <p:cNvCxnSpPr/>
          <p:nvPr/>
        </p:nvCxnSpPr>
        <p:spPr bwMode="auto">
          <a:xfrm>
            <a:off x="480485" y="6119813"/>
            <a:ext cx="11231033" cy="0"/>
          </a:xfrm>
          <a:prstGeom prst="line">
            <a:avLst/>
          </a:prstGeom>
          <a:ln>
            <a:solidFill>
              <a:schemeClr val="bg1">
                <a:lumMod val="50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5" name="Connettore 1 14">
            <a:extLst>
              <a:ext uri="{FF2B5EF4-FFF2-40B4-BE49-F238E27FC236}">
                <a16:creationId xmlns:a16="http://schemas.microsoft.com/office/drawing/2014/main" id="{A1DB689F-FC87-8332-5B03-68DB442F0F84}"/>
              </a:ext>
            </a:extLst>
          </p:cNvPr>
          <p:cNvCxnSpPr/>
          <p:nvPr/>
        </p:nvCxnSpPr>
        <p:spPr bwMode="auto">
          <a:xfrm flipV="1">
            <a:off x="3312584" y="2879726"/>
            <a:ext cx="0" cy="900113"/>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pic>
        <p:nvPicPr>
          <p:cNvPr id="6" name="Immagine 5" descr="Immagine che contiene schermata, cartone animato, clipart, illustrazione&#10;&#10;Descrizione generata automaticamente">
            <a:extLst>
              <a:ext uri="{FF2B5EF4-FFF2-40B4-BE49-F238E27FC236}">
                <a16:creationId xmlns:a16="http://schemas.microsoft.com/office/drawing/2014/main" id="{7757E0F5-425E-7E04-AC3C-FAB90FD0FB9B}"/>
              </a:ext>
            </a:extLst>
          </p:cNvPr>
          <p:cNvPicPr>
            <a:picLocks noChangeAspect="1"/>
          </p:cNvPicPr>
          <p:nvPr/>
        </p:nvPicPr>
        <p:blipFill>
          <a:blip r:embed="rId2" cstate="print">
            <a:duotone>
              <a:schemeClr val="accent3">
                <a:shade val="45000"/>
                <a:satMod val="135000"/>
              </a:schemeClr>
              <a:prstClr val="white"/>
            </a:duotone>
            <a:extLst>
              <a:ext uri="{BEBA8EAE-BF5A-486C-A8C5-ECC9F3942E4B}">
                <a14:imgProps xmlns:a14="http://schemas.microsoft.com/office/drawing/2010/main">
                  <a14:imgLayer r:embed="rId3">
                    <a14:imgEffect>
                      <a14:backgroundRemoval t="9915" b="91578" l="1250" r="99125">
                        <a14:foregroundMark x1="9313" y1="63006" x2="9313" y2="63006"/>
                        <a14:foregroundMark x1="6438" y1="63646" x2="6438" y2="63646"/>
                        <a14:foregroundMark x1="9563" y1="89979" x2="10000" y2="89979"/>
                        <a14:foregroundMark x1="23063" y1="91578" x2="23063" y2="91578"/>
                        <a14:foregroundMark x1="4750" y1="91684" x2="1250" y2="91151"/>
                        <a14:foregroundMark x1="48750" y1="91151" x2="54313" y2="91258"/>
                        <a14:foregroundMark x1="54313" y1="91258" x2="67875" y2="90832"/>
                        <a14:foregroundMark x1="67875" y1="90832" x2="81438" y2="90832"/>
                        <a14:foregroundMark x1="92500" y1="91684" x2="98813" y2="91578"/>
                        <a14:foregroundMark x1="98813" y1="91578" x2="99125" y2="91578"/>
                        <a14:foregroundMark x1="34875" y1="61087" x2="33875" y2="66098"/>
                        <a14:foregroundMark x1="33563" y1="64286" x2="34375" y2="60448"/>
                        <a14:foregroundMark x1="39688" y1="50533" x2="40500" y2="49574"/>
                      </a14:backgroundRemoval>
                    </a14:imgEffect>
                  </a14:imgLayer>
                </a14:imgProps>
              </a:ext>
              <a:ext uri="{28A0092B-C50C-407E-A947-70E740481C1C}">
                <a14:useLocalDpi xmlns:a14="http://schemas.microsoft.com/office/drawing/2010/main" val="0"/>
              </a:ext>
            </a:extLst>
          </a:blip>
          <a:stretch>
            <a:fillRect/>
          </a:stretch>
        </p:blipFill>
        <p:spPr>
          <a:xfrm>
            <a:off x="6934200" y="3588638"/>
            <a:ext cx="4648200" cy="2725007"/>
          </a:xfrm>
          <a:prstGeom prst="rect">
            <a:avLst/>
          </a:prstGeom>
        </p:spPr>
      </p:pic>
      <p:pic>
        <p:nvPicPr>
          <p:cNvPr id="7" name="Immagine 6" descr="Immagine che contiene testo, Carattere, Pagina Web, software&#10;&#10;Descrizione generata automaticamente">
            <a:extLst>
              <a:ext uri="{FF2B5EF4-FFF2-40B4-BE49-F238E27FC236}">
                <a16:creationId xmlns:a16="http://schemas.microsoft.com/office/drawing/2014/main" id="{7E13A885-A1FE-DB97-7CD1-8DC5943AECAE}"/>
              </a:ext>
            </a:extLst>
          </p:cNvPr>
          <p:cNvPicPr>
            <a:picLocks noChangeAspect="1"/>
          </p:cNvPicPr>
          <p:nvPr/>
        </p:nvPicPr>
        <p:blipFill rotWithShape="1">
          <a:blip r:embed="rId4" cstate="print">
            <a:duotone>
              <a:schemeClr val="accent3">
                <a:shade val="45000"/>
                <a:satMod val="135000"/>
              </a:schemeClr>
              <a:prstClr val="white"/>
            </a:duotone>
            <a:extLst>
              <a:ext uri="{28A0092B-C50C-407E-A947-70E740481C1C}">
                <a14:useLocalDpi xmlns:a14="http://schemas.microsoft.com/office/drawing/2010/main" val="0"/>
              </a:ext>
            </a:extLst>
          </a:blip>
          <a:srcRect l="10625" t="12953" r="48125" b="60585"/>
          <a:stretch/>
        </p:blipFill>
        <p:spPr>
          <a:xfrm>
            <a:off x="8991600" y="4521600"/>
            <a:ext cx="2819400" cy="427182"/>
          </a:xfrm>
          <a:prstGeom prst="rect">
            <a:avLst/>
          </a:prstGeom>
          <a:effectLst>
            <a:glow rad="25400">
              <a:schemeClr val="bg1">
                <a:lumMod val="85000"/>
                <a:alpha val="40000"/>
              </a:schemeClr>
            </a:glow>
            <a:softEdge rad="25400"/>
          </a:effectLst>
        </p:spPr>
      </p:pic>
    </p:spTree>
    <p:extLst>
      <p:ext uri="{BB962C8B-B14F-4D97-AF65-F5344CB8AC3E}">
        <p14:creationId xmlns:p14="http://schemas.microsoft.com/office/powerpoint/2010/main" val="4269517185"/>
      </p:ext>
    </p:extLst>
  </p:cSld>
  <p:clrMapOvr>
    <a:masterClrMapping/>
  </p:clrMapOvr>
  <mc:AlternateContent xmlns:mc="http://schemas.openxmlformats.org/markup-compatibility/2006" xmlns:p14="http://schemas.microsoft.com/office/powerpoint/2010/main">
    <mc:Choice Requires="p14">
      <p:transition spd="slow" p14:dur="17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par>
                          <p:cTn id="8" fill="hold">
                            <p:stCondLst>
                              <p:cond delay="2000"/>
                            </p:stCondLst>
                            <p:childTnLst>
                              <p:par>
                                <p:cTn id="9" presetID="2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6B561-F548-031C-0D1D-C462B5331117}"/>
            </a:ext>
          </a:extLst>
        </p:cNvPr>
        <p:cNvGrpSpPr/>
        <p:nvPr/>
      </p:nvGrpSpPr>
      <p:grpSpPr>
        <a:xfrm>
          <a:off x="0" y="0"/>
          <a:ext cx="0" cy="0"/>
          <a:chOff x="0" y="0"/>
          <a:chExt cx="0" cy="0"/>
        </a:xfrm>
      </p:grpSpPr>
      <p:sp>
        <p:nvSpPr>
          <p:cNvPr id="4" name="Titolo 2">
            <a:extLst>
              <a:ext uri="{FF2B5EF4-FFF2-40B4-BE49-F238E27FC236}">
                <a16:creationId xmlns:a16="http://schemas.microsoft.com/office/drawing/2014/main" id="{792F52AD-C083-051C-59EF-8FF683747D25}"/>
              </a:ext>
            </a:extLst>
          </p:cNvPr>
          <p:cNvSpPr txBox="1">
            <a:spLocks noChangeArrowheads="1"/>
          </p:cNvSpPr>
          <p:nvPr/>
        </p:nvSpPr>
        <p:spPr bwMode="auto">
          <a:xfrm>
            <a:off x="2306782" y="304800"/>
            <a:ext cx="9142368" cy="609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400" b="1">
                <a:solidFill>
                  <a:srgbClr val="0B3066"/>
                </a:solidFill>
                <a:latin typeface="+mj-lt"/>
                <a:ea typeface="+mj-ea"/>
                <a:cs typeface="+mj-cs"/>
              </a:defRPr>
            </a:lvl1pPr>
            <a:lvl2pPr algn="l" rtl="0" eaLnBrk="0" fontAlgn="base" hangingPunct="0">
              <a:spcBef>
                <a:spcPct val="0"/>
              </a:spcBef>
              <a:spcAft>
                <a:spcPct val="0"/>
              </a:spcAft>
              <a:defRPr sz="2600">
                <a:solidFill>
                  <a:srgbClr val="0B3066"/>
                </a:solidFill>
                <a:latin typeface="Tahoma" charset="0"/>
                <a:ea typeface="ＭＳ Ｐゴシック" charset="-128"/>
              </a:defRPr>
            </a:lvl2pPr>
            <a:lvl3pPr algn="l" rtl="0" eaLnBrk="0" fontAlgn="base" hangingPunct="0">
              <a:spcBef>
                <a:spcPct val="0"/>
              </a:spcBef>
              <a:spcAft>
                <a:spcPct val="0"/>
              </a:spcAft>
              <a:defRPr sz="2600">
                <a:solidFill>
                  <a:srgbClr val="0B3066"/>
                </a:solidFill>
                <a:latin typeface="Tahoma" charset="0"/>
                <a:ea typeface="ＭＳ Ｐゴシック" charset="-128"/>
              </a:defRPr>
            </a:lvl3pPr>
            <a:lvl4pPr algn="l" rtl="0" eaLnBrk="0" fontAlgn="base" hangingPunct="0">
              <a:spcBef>
                <a:spcPct val="0"/>
              </a:spcBef>
              <a:spcAft>
                <a:spcPct val="0"/>
              </a:spcAft>
              <a:defRPr sz="2600">
                <a:solidFill>
                  <a:srgbClr val="0B3066"/>
                </a:solidFill>
                <a:latin typeface="Tahoma" charset="0"/>
                <a:ea typeface="ＭＳ Ｐゴシック" charset="-128"/>
              </a:defRPr>
            </a:lvl4pPr>
            <a:lvl5pPr algn="l" rtl="0" eaLnBrk="0" fontAlgn="base" hangingPunct="0">
              <a:spcBef>
                <a:spcPct val="0"/>
              </a:spcBef>
              <a:spcAft>
                <a:spcPct val="0"/>
              </a:spcAft>
              <a:defRPr sz="2600">
                <a:solidFill>
                  <a:srgbClr val="0B3066"/>
                </a:solidFill>
                <a:latin typeface="Tahoma" charset="0"/>
                <a:ea typeface="ＭＳ Ｐゴシック" charset="-128"/>
              </a:defRPr>
            </a:lvl5pPr>
            <a:lvl6pPr marL="457200" algn="l" rtl="0" fontAlgn="base">
              <a:spcBef>
                <a:spcPct val="0"/>
              </a:spcBef>
              <a:spcAft>
                <a:spcPct val="0"/>
              </a:spcAft>
              <a:defRPr sz="2600">
                <a:solidFill>
                  <a:srgbClr val="0B3066"/>
                </a:solidFill>
                <a:latin typeface="Tahoma" charset="0"/>
                <a:ea typeface="ＭＳ Ｐゴシック" charset="-128"/>
              </a:defRPr>
            </a:lvl6pPr>
            <a:lvl7pPr marL="914400" algn="l" rtl="0" fontAlgn="base">
              <a:spcBef>
                <a:spcPct val="0"/>
              </a:spcBef>
              <a:spcAft>
                <a:spcPct val="0"/>
              </a:spcAft>
              <a:defRPr sz="2600">
                <a:solidFill>
                  <a:srgbClr val="0B3066"/>
                </a:solidFill>
                <a:latin typeface="Tahoma" charset="0"/>
                <a:ea typeface="ＭＳ Ｐゴシック" charset="-128"/>
              </a:defRPr>
            </a:lvl7pPr>
            <a:lvl8pPr marL="1371600" algn="l" rtl="0" fontAlgn="base">
              <a:spcBef>
                <a:spcPct val="0"/>
              </a:spcBef>
              <a:spcAft>
                <a:spcPct val="0"/>
              </a:spcAft>
              <a:defRPr sz="2600">
                <a:solidFill>
                  <a:srgbClr val="0B3066"/>
                </a:solidFill>
                <a:latin typeface="Tahoma" charset="0"/>
                <a:ea typeface="ＭＳ Ｐゴシック" charset="-128"/>
              </a:defRPr>
            </a:lvl8pPr>
            <a:lvl9pPr marL="1828800" algn="l" rtl="0" fontAlgn="base">
              <a:spcBef>
                <a:spcPct val="0"/>
              </a:spcBef>
              <a:spcAft>
                <a:spcPct val="0"/>
              </a:spcAft>
              <a:defRPr sz="2600">
                <a:solidFill>
                  <a:srgbClr val="0B3066"/>
                </a:solidFill>
                <a:latin typeface="Tahoma" charset="0"/>
                <a:ea typeface="ＭＳ Ｐゴシック"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en-US" sz="2000" b="1" i="0" u="none" strike="noStrike" kern="0" cap="none" spc="0" normalizeH="0" baseline="0" noProof="0" dirty="0">
                <a:ln>
                  <a:noFill/>
                </a:ln>
                <a:solidFill>
                  <a:srgbClr val="0B3066"/>
                </a:solidFill>
                <a:effectLst/>
                <a:uLnTx/>
                <a:uFillTx/>
                <a:latin typeface="Tahoma"/>
                <a:ea typeface="ＭＳ Ｐゴシック"/>
                <a:cs typeface="+mj-cs"/>
              </a:rPr>
              <a:t>LA FASE PILOTA della Riforma 1.15 – Finalità</a:t>
            </a:r>
            <a:endParaRPr kumimoji="0" lang="it-IT" altLang="it-IT" sz="2000" b="1" i="1" u="none" strike="noStrike" kern="0" cap="none" spc="0" normalizeH="0" baseline="0" noProof="0" dirty="0">
              <a:ln>
                <a:noFill/>
              </a:ln>
              <a:solidFill>
                <a:srgbClr val="0B3066"/>
              </a:solidFill>
              <a:effectLst/>
              <a:uLnTx/>
              <a:uFillTx/>
              <a:latin typeface="Tahoma"/>
              <a:ea typeface="ＭＳ Ｐゴシック"/>
              <a:cs typeface="+mj-cs"/>
            </a:endParaRPr>
          </a:p>
        </p:txBody>
      </p:sp>
      <p:sp>
        <p:nvSpPr>
          <p:cNvPr id="5" name="Segnaposto numero diapositiva 4">
            <a:extLst>
              <a:ext uri="{FF2B5EF4-FFF2-40B4-BE49-F238E27FC236}">
                <a16:creationId xmlns:a16="http://schemas.microsoft.com/office/drawing/2014/main" id="{24B12982-E47E-82DF-4AD0-88BAE7CC1830}"/>
              </a:ext>
            </a:extLst>
          </p:cNvPr>
          <p:cNvSpPr>
            <a:spLocks noGrp="1"/>
          </p:cNvSpPr>
          <p:nvPr>
            <p:ph type="sldNum" sz="quarter" idx="12"/>
          </p:nvPr>
        </p:nvSpPr>
        <p:spPr>
          <a:xfrm>
            <a:off x="8610600" y="628242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AE5B13-D8E1-4CF3-97A6-6C7B3FCA7C3E}" type="slidenum">
              <a:rPr kumimoji="0" lang="it-IT" altLang="it-IT"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altLang="it-IT"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CasellaDiTesto 7">
            <a:extLst>
              <a:ext uri="{FF2B5EF4-FFF2-40B4-BE49-F238E27FC236}">
                <a16:creationId xmlns:a16="http://schemas.microsoft.com/office/drawing/2014/main" id="{2B3908C6-62EC-0867-C4BE-9C00F59D6833}"/>
              </a:ext>
            </a:extLst>
          </p:cNvPr>
          <p:cNvSpPr txBox="1">
            <a:spLocks noChangeArrowheads="1"/>
          </p:cNvSpPr>
          <p:nvPr/>
        </p:nvSpPr>
        <p:spPr bwMode="auto">
          <a:xfrm>
            <a:off x="685800" y="1066800"/>
            <a:ext cx="11239500" cy="5139869"/>
          </a:xfrm>
          <a:prstGeom prst="rect">
            <a:avLst/>
          </a:prstGeom>
          <a:noFill/>
        </p:spPr>
        <p:txBody>
          <a:bodyPr wrap="square" rtlCol="0">
            <a:spAutoFit/>
          </a:bodyPr>
          <a:lstStyle>
            <a:defPPr>
              <a:defRPr lang="es-PE"/>
            </a:defPPr>
            <a:lvl2pPr marR="0" lvl="1" indent="0" algn="just" eaLnBrk="0" fontAlgn="base" hangingPunct="0">
              <a:lnSpc>
                <a:spcPct val="107000"/>
              </a:lnSpc>
              <a:spcBef>
                <a:spcPts val="1200"/>
              </a:spcBef>
              <a:spcAft>
                <a:spcPts val="1200"/>
              </a:spcAft>
              <a:buClrTx/>
              <a:buSzTx/>
              <a:tabLst/>
              <a:defRPr kumimoji="0" sz="2000" b="1" i="0" u="none" strike="noStrike" cap="none" spc="0" normalizeH="0" baseline="0">
                <a:ln>
                  <a:noFill/>
                </a:ln>
                <a:solidFill>
                  <a:srgbClr val="002776"/>
                </a:solidFill>
                <a:effectLst/>
                <a:uLnTx/>
                <a:uFillTx/>
                <a:latin typeface="Arial" panose="020B0604020202020204" pitchFamily="34" charset="0"/>
                <a:ea typeface="Calibri" panose="020F0502020204030204" pitchFamily="34" charset="0"/>
                <a:cs typeface="Arial" panose="020B0604020202020204" pitchFamily="34" charset="0"/>
              </a:defRPr>
            </a:lvl2pPr>
          </a:lstStyle>
          <a:p>
            <a:r>
              <a:rPr lang="it-IT" sz="2400" dirty="0">
                <a:solidFill>
                  <a:srgbClr val="002776"/>
                </a:solidFill>
                <a:latin typeface="Arial" panose="020B0604020202020204" pitchFamily="34" charset="0"/>
                <a:ea typeface="Calibri" panose="020F0502020204030204" pitchFamily="34" charset="0"/>
                <a:cs typeface="Arial" panose="020B0604020202020204" pitchFamily="34" charset="0"/>
              </a:rPr>
              <a:t>La fase pilota della riforma 1.15 ha un valore </a:t>
            </a:r>
            <a:r>
              <a:rPr lang="it-IT" sz="2400" b="1" dirty="0">
                <a:solidFill>
                  <a:srgbClr val="002776"/>
                </a:solidFill>
                <a:latin typeface="Arial" panose="020B0604020202020204" pitchFamily="34" charset="0"/>
                <a:ea typeface="Calibri" panose="020F0502020204030204" pitchFamily="34" charset="0"/>
                <a:cs typeface="Arial" panose="020B0604020202020204" pitchFamily="34" charset="0"/>
              </a:rPr>
              <a:t>preliminare</a:t>
            </a:r>
            <a:r>
              <a:rPr lang="it-IT" sz="2400" dirty="0">
                <a:solidFill>
                  <a:srgbClr val="002776"/>
                </a:solidFill>
                <a:latin typeface="Arial" panose="020B0604020202020204" pitchFamily="34" charset="0"/>
                <a:ea typeface="Calibri" panose="020F0502020204030204" pitchFamily="34" charset="0"/>
                <a:cs typeface="Arial" panose="020B0604020202020204" pitchFamily="34" charset="0"/>
              </a:rPr>
              <a:t> e </a:t>
            </a:r>
            <a:r>
              <a:rPr lang="it-IT" sz="2400" b="1" dirty="0">
                <a:solidFill>
                  <a:srgbClr val="002776"/>
                </a:solidFill>
                <a:latin typeface="Arial" panose="020B0604020202020204" pitchFamily="34" charset="0"/>
                <a:ea typeface="Calibri" panose="020F0502020204030204" pitchFamily="34" charset="0"/>
                <a:cs typeface="Arial" panose="020B0604020202020204" pitchFamily="34" charset="0"/>
              </a:rPr>
              <a:t>preparatorio</a:t>
            </a:r>
            <a:r>
              <a:rPr lang="it-IT" sz="2400" dirty="0">
                <a:solidFill>
                  <a:srgbClr val="002776"/>
                </a:solidFill>
                <a:latin typeface="Arial" panose="020B0604020202020204" pitchFamily="34" charset="0"/>
                <a:ea typeface="Calibri" panose="020F0502020204030204" pitchFamily="34" charset="0"/>
                <a:cs typeface="Arial" panose="020B0604020202020204" pitchFamily="34" charset="0"/>
              </a:rPr>
              <a:t> in vista della piena adozione del sistema unico, che sarà disciplinato, con un approccio graduale, attraverso la norma da adottare entro il primo semestre del 2026, secondo la milestone finale della Riforma 1.15. </a:t>
            </a:r>
          </a:p>
          <a:p>
            <a:endParaRPr lang="it-IT" sz="2800" dirty="0">
              <a:solidFill>
                <a:srgbClr val="002776"/>
              </a:solidFill>
              <a:latin typeface="Arial" panose="020B0604020202020204" pitchFamily="34" charset="0"/>
              <a:cs typeface="Arial" panose="020B0604020202020204" pitchFamily="34" charset="0"/>
            </a:endParaRPr>
          </a:p>
          <a:p>
            <a:r>
              <a:rPr lang="it-IT" b="1" u="sng" dirty="0">
                <a:solidFill>
                  <a:srgbClr val="002776"/>
                </a:solidFill>
                <a:latin typeface="Arial" panose="020B0604020202020204" pitchFamily="34" charset="0"/>
                <a:ea typeface="Calibri" panose="020F0502020204030204" pitchFamily="34" charset="0"/>
                <a:cs typeface="Arial" panose="020B0604020202020204" pitchFamily="34" charset="0"/>
              </a:rPr>
              <a:t>OBIETTIVI </a:t>
            </a:r>
          </a:p>
          <a:p>
            <a:pPr marL="342900" indent="-342900">
              <a:buFont typeface="+mj-lt"/>
              <a:buAutoNum type="arabicPeriod"/>
              <a:tabLst>
                <a:tab pos="3411538" algn="l"/>
              </a:tabLst>
            </a:pPr>
            <a:r>
              <a:rPr lang="it-IT" dirty="0">
                <a:solidFill>
                  <a:srgbClr val="002776"/>
                </a:solidFill>
                <a:latin typeface="Arial" panose="020B0604020202020204" pitchFamily="34" charset="0"/>
                <a:ea typeface="Calibri" panose="020F0502020204030204" pitchFamily="34" charset="0"/>
                <a:cs typeface="Arial" panose="020B0604020202020204" pitchFamily="34" charset="0"/>
              </a:rPr>
              <a:t>permettere alle amministrazioni una </a:t>
            </a:r>
            <a:r>
              <a:rPr lang="it-IT" b="1" dirty="0">
                <a:solidFill>
                  <a:srgbClr val="002776"/>
                </a:solidFill>
                <a:latin typeface="Arial" panose="020B0604020202020204" pitchFamily="34" charset="0"/>
                <a:ea typeface="Calibri" panose="020F0502020204030204" pitchFamily="34" charset="0"/>
                <a:cs typeface="Arial" panose="020B0604020202020204" pitchFamily="34" charset="0"/>
              </a:rPr>
              <a:t>prima applicazione</a:t>
            </a:r>
            <a:r>
              <a:rPr lang="it-IT" dirty="0">
                <a:solidFill>
                  <a:srgbClr val="002776"/>
                </a:solidFill>
                <a:latin typeface="Arial" panose="020B0604020202020204" pitchFamily="34" charset="0"/>
                <a:ea typeface="Calibri" panose="020F0502020204030204" pitchFamily="34" charset="0"/>
                <a:cs typeface="Arial" panose="020B0604020202020204" pitchFamily="34" charset="0"/>
              </a:rPr>
              <a:t>, puramente sperimentale, del piano dei conti unico (</a:t>
            </a:r>
            <a:r>
              <a:rPr lang="it-IT" dirty="0" err="1">
                <a:solidFill>
                  <a:srgbClr val="002776"/>
                </a:solidFill>
                <a:latin typeface="Arial" panose="020B0604020202020204" pitchFamily="34" charset="0"/>
                <a:ea typeface="Calibri" panose="020F0502020204030204" pitchFamily="34" charset="0"/>
                <a:cs typeface="Arial" panose="020B0604020202020204" pitchFamily="34" charset="0"/>
              </a:rPr>
              <a:t>PdC</a:t>
            </a:r>
            <a:r>
              <a:rPr lang="it-IT" dirty="0">
                <a:solidFill>
                  <a:srgbClr val="002776"/>
                </a:solidFill>
                <a:latin typeface="Arial" panose="020B0604020202020204" pitchFamily="34" charset="0"/>
                <a:ea typeface="Calibri" panose="020F0502020204030204" pitchFamily="34" charset="0"/>
                <a:cs typeface="Arial" panose="020B0604020202020204" pitchFamily="34" charset="0"/>
              </a:rPr>
              <a:t>), dei principi, dei criteri di valutazione e dei principali schemi di bilancio (Conto Economico e Stato Patrimoniale)</a:t>
            </a:r>
          </a:p>
          <a:p>
            <a:pPr marL="342900" lvl="0" indent="-342900">
              <a:buFont typeface="+mj-lt"/>
              <a:buAutoNum type="arabicPeriod"/>
              <a:tabLst>
                <a:tab pos="3411538" algn="l"/>
              </a:tabLst>
            </a:pPr>
            <a:r>
              <a:rPr lang="it-IT" dirty="0">
                <a:solidFill>
                  <a:srgbClr val="002776"/>
                </a:solidFill>
                <a:latin typeface="Arial" panose="020B0604020202020204" pitchFamily="34" charset="0"/>
                <a:ea typeface="Calibri" panose="020F0502020204030204" pitchFamily="34" charset="0"/>
                <a:cs typeface="Arial" panose="020B0604020202020204" pitchFamily="34" charset="0"/>
              </a:rPr>
              <a:t>verificare l’applicabilità del Piano dei Conti Unico negli enti pubblici coinvolti;</a:t>
            </a:r>
          </a:p>
          <a:p>
            <a:pPr marL="342900" lvl="0" indent="-342900">
              <a:buFont typeface="+mj-lt"/>
              <a:buAutoNum type="arabicPeriod"/>
              <a:tabLst>
                <a:tab pos="3411538" algn="l"/>
              </a:tabLst>
            </a:pPr>
            <a:r>
              <a:rPr lang="it-IT" dirty="0">
                <a:solidFill>
                  <a:srgbClr val="002776"/>
                </a:solidFill>
                <a:latin typeface="Arial" panose="020B0604020202020204" pitchFamily="34" charset="0"/>
                <a:ea typeface="Calibri" panose="020F0502020204030204" pitchFamily="34" charset="0"/>
                <a:cs typeface="Arial" panose="020B0604020202020204" pitchFamily="34" charset="0"/>
              </a:rPr>
              <a:t>consentire agli enti di familiarizzare con la nuova struttura contabile e con i meccanismi di raccordo tra il Piano dei Conti vigente e il Piano dei Conti unico, avviando le necessarie analisi e attività di adeguamento dei processi e dei sistemi informativi in vista della piena vigenza della riforma</a:t>
            </a:r>
          </a:p>
          <a:p>
            <a:pPr marL="342900" lvl="0" indent="-342900">
              <a:buFont typeface="+mj-lt"/>
              <a:buAutoNum type="arabicPeriod"/>
              <a:tabLst>
                <a:tab pos="3411538" algn="l"/>
              </a:tabLst>
            </a:pPr>
            <a:r>
              <a:rPr lang="it-IT" dirty="0">
                <a:solidFill>
                  <a:srgbClr val="002776"/>
                </a:solidFill>
                <a:latin typeface="Arial" panose="020B0604020202020204" pitchFamily="34" charset="0"/>
                <a:ea typeface="Calibri" panose="020F0502020204030204" pitchFamily="34" charset="0"/>
                <a:cs typeface="Arial" panose="020B0604020202020204" pitchFamily="34" charset="0"/>
              </a:rPr>
              <a:t>raccogliere eventuali criticità e apportare miglioramenti al piano dei conti e ai principi contabili prima della piena implementazione della riforma.</a:t>
            </a:r>
          </a:p>
          <a:p>
            <a:endParaRPr lang="it-IT" sz="2400" dirty="0"/>
          </a:p>
        </p:txBody>
      </p:sp>
    </p:spTree>
    <p:extLst>
      <p:ext uri="{BB962C8B-B14F-4D97-AF65-F5344CB8AC3E}">
        <p14:creationId xmlns:p14="http://schemas.microsoft.com/office/powerpoint/2010/main" val="3850412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B8CCB-1CB4-E55A-9FDE-434943AAEED2}"/>
            </a:ext>
          </a:extLst>
        </p:cNvPr>
        <p:cNvGrpSpPr/>
        <p:nvPr/>
      </p:nvGrpSpPr>
      <p:grpSpPr>
        <a:xfrm>
          <a:off x="0" y="0"/>
          <a:ext cx="0" cy="0"/>
          <a:chOff x="0" y="0"/>
          <a:chExt cx="0" cy="0"/>
        </a:xfrm>
      </p:grpSpPr>
      <p:sp>
        <p:nvSpPr>
          <p:cNvPr id="4" name="Titolo 2">
            <a:extLst>
              <a:ext uri="{FF2B5EF4-FFF2-40B4-BE49-F238E27FC236}">
                <a16:creationId xmlns:a16="http://schemas.microsoft.com/office/drawing/2014/main" id="{EBC507DE-D422-F7AC-040C-A882FDCAF18C}"/>
              </a:ext>
            </a:extLst>
          </p:cNvPr>
          <p:cNvSpPr txBox="1">
            <a:spLocks noChangeArrowheads="1"/>
          </p:cNvSpPr>
          <p:nvPr/>
        </p:nvSpPr>
        <p:spPr bwMode="auto">
          <a:xfrm>
            <a:off x="2306782" y="304800"/>
            <a:ext cx="9142368" cy="609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400" b="1">
                <a:solidFill>
                  <a:srgbClr val="0B3066"/>
                </a:solidFill>
                <a:latin typeface="+mj-lt"/>
                <a:ea typeface="+mj-ea"/>
                <a:cs typeface="+mj-cs"/>
              </a:defRPr>
            </a:lvl1pPr>
            <a:lvl2pPr algn="l" rtl="0" eaLnBrk="0" fontAlgn="base" hangingPunct="0">
              <a:spcBef>
                <a:spcPct val="0"/>
              </a:spcBef>
              <a:spcAft>
                <a:spcPct val="0"/>
              </a:spcAft>
              <a:defRPr sz="2600">
                <a:solidFill>
                  <a:srgbClr val="0B3066"/>
                </a:solidFill>
                <a:latin typeface="Tahoma" charset="0"/>
                <a:ea typeface="ＭＳ Ｐゴシック" charset="-128"/>
              </a:defRPr>
            </a:lvl2pPr>
            <a:lvl3pPr algn="l" rtl="0" eaLnBrk="0" fontAlgn="base" hangingPunct="0">
              <a:spcBef>
                <a:spcPct val="0"/>
              </a:spcBef>
              <a:spcAft>
                <a:spcPct val="0"/>
              </a:spcAft>
              <a:defRPr sz="2600">
                <a:solidFill>
                  <a:srgbClr val="0B3066"/>
                </a:solidFill>
                <a:latin typeface="Tahoma" charset="0"/>
                <a:ea typeface="ＭＳ Ｐゴシック" charset="-128"/>
              </a:defRPr>
            </a:lvl3pPr>
            <a:lvl4pPr algn="l" rtl="0" eaLnBrk="0" fontAlgn="base" hangingPunct="0">
              <a:spcBef>
                <a:spcPct val="0"/>
              </a:spcBef>
              <a:spcAft>
                <a:spcPct val="0"/>
              </a:spcAft>
              <a:defRPr sz="2600">
                <a:solidFill>
                  <a:srgbClr val="0B3066"/>
                </a:solidFill>
                <a:latin typeface="Tahoma" charset="0"/>
                <a:ea typeface="ＭＳ Ｐゴシック" charset="-128"/>
              </a:defRPr>
            </a:lvl4pPr>
            <a:lvl5pPr algn="l" rtl="0" eaLnBrk="0" fontAlgn="base" hangingPunct="0">
              <a:spcBef>
                <a:spcPct val="0"/>
              </a:spcBef>
              <a:spcAft>
                <a:spcPct val="0"/>
              </a:spcAft>
              <a:defRPr sz="2600">
                <a:solidFill>
                  <a:srgbClr val="0B3066"/>
                </a:solidFill>
                <a:latin typeface="Tahoma" charset="0"/>
                <a:ea typeface="ＭＳ Ｐゴシック" charset="-128"/>
              </a:defRPr>
            </a:lvl5pPr>
            <a:lvl6pPr marL="457200" algn="l" rtl="0" fontAlgn="base">
              <a:spcBef>
                <a:spcPct val="0"/>
              </a:spcBef>
              <a:spcAft>
                <a:spcPct val="0"/>
              </a:spcAft>
              <a:defRPr sz="2600">
                <a:solidFill>
                  <a:srgbClr val="0B3066"/>
                </a:solidFill>
                <a:latin typeface="Tahoma" charset="0"/>
                <a:ea typeface="ＭＳ Ｐゴシック" charset="-128"/>
              </a:defRPr>
            </a:lvl6pPr>
            <a:lvl7pPr marL="914400" algn="l" rtl="0" fontAlgn="base">
              <a:spcBef>
                <a:spcPct val="0"/>
              </a:spcBef>
              <a:spcAft>
                <a:spcPct val="0"/>
              </a:spcAft>
              <a:defRPr sz="2600">
                <a:solidFill>
                  <a:srgbClr val="0B3066"/>
                </a:solidFill>
                <a:latin typeface="Tahoma" charset="0"/>
                <a:ea typeface="ＭＳ Ｐゴシック" charset="-128"/>
              </a:defRPr>
            </a:lvl7pPr>
            <a:lvl8pPr marL="1371600" algn="l" rtl="0" fontAlgn="base">
              <a:spcBef>
                <a:spcPct val="0"/>
              </a:spcBef>
              <a:spcAft>
                <a:spcPct val="0"/>
              </a:spcAft>
              <a:defRPr sz="2600">
                <a:solidFill>
                  <a:srgbClr val="0B3066"/>
                </a:solidFill>
                <a:latin typeface="Tahoma" charset="0"/>
                <a:ea typeface="ＭＳ Ｐゴシック" charset="-128"/>
              </a:defRPr>
            </a:lvl8pPr>
            <a:lvl9pPr marL="1828800" algn="l" rtl="0" fontAlgn="base">
              <a:spcBef>
                <a:spcPct val="0"/>
              </a:spcBef>
              <a:spcAft>
                <a:spcPct val="0"/>
              </a:spcAft>
              <a:defRPr sz="2600">
                <a:solidFill>
                  <a:srgbClr val="0B3066"/>
                </a:solidFill>
                <a:latin typeface="Tahoma" charset="0"/>
                <a:ea typeface="ＭＳ Ｐゴシック"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en-US" sz="2000" b="1" i="0" u="none" strike="noStrike" kern="0" cap="none" spc="0" normalizeH="0" baseline="0" noProof="0" dirty="0">
                <a:ln>
                  <a:noFill/>
                </a:ln>
                <a:solidFill>
                  <a:srgbClr val="0B3066"/>
                </a:solidFill>
                <a:effectLst/>
                <a:uLnTx/>
                <a:uFillTx/>
                <a:latin typeface="Tahoma"/>
                <a:ea typeface="ＭＳ Ｐゴシック"/>
                <a:cs typeface="+mj-cs"/>
              </a:rPr>
              <a:t>LA FASE PILOTA della Riforma 1.15 – Semplificazioni</a:t>
            </a:r>
            <a:endParaRPr kumimoji="0" lang="it-IT" altLang="it-IT" sz="2000" b="1" i="1" u="none" strike="noStrike" kern="0" cap="none" spc="0" normalizeH="0" baseline="0" noProof="0" dirty="0">
              <a:ln>
                <a:noFill/>
              </a:ln>
              <a:solidFill>
                <a:srgbClr val="0B3066"/>
              </a:solidFill>
              <a:effectLst/>
              <a:uLnTx/>
              <a:uFillTx/>
              <a:latin typeface="Tahoma"/>
              <a:ea typeface="ＭＳ Ｐゴシック"/>
              <a:cs typeface="+mj-cs"/>
            </a:endParaRPr>
          </a:p>
        </p:txBody>
      </p:sp>
      <p:sp>
        <p:nvSpPr>
          <p:cNvPr id="5" name="Segnaposto numero diapositiva 4">
            <a:extLst>
              <a:ext uri="{FF2B5EF4-FFF2-40B4-BE49-F238E27FC236}">
                <a16:creationId xmlns:a16="http://schemas.microsoft.com/office/drawing/2014/main" id="{24E63248-36F7-6B62-8B8A-E5C688C4D6B6}"/>
              </a:ext>
            </a:extLst>
          </p:cNvPr>
          <p:cNvSpPr>
            <a:spLocks noGrp="1"/>
          </p:cNvSpPr>
          <p:nvPr>
            <p:ph type="sldNum" sz="quarter" idx="12"/>
          </p:nvPr>
        </p:nvSpPr>
        <p:spPr>
          <a:xfrm>
            <a:off x="8610600" y="628242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AE5B13-D8E1-4CF3-97A6-6C7B3FCA7C3E}" type="slidenum">
              <a:rPr kumimoji="0" lang="it-IT" altLang="it-IT"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altLang="it-IT"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CasellaDiTesto 7">
            <a:extLst>
              <a:ext uri="{FF2B5EF4-FFF2-40B4-BE49-F238E27FC236}">
                <a16:creationId xmlns:a16="http://schemas.microsoft.com/office/drawing/2014/main" id="{34AFA506-2FD4-E8EC-2EAD-0F9117852E33}"/>
              </a:ext>
            </a:extLst>
          </p:cNvPr>
          <p:cNvSpPr txBox="1">
            <a:spLocks noChangeArrowheads="1"/>
          </p:cNvSpPr>
          <p:nvPr/>
        </p:nvSpPr>
        <p:spPr bwMode="auto">
          <a:xfrm>
            <a:off x="609600" y="1524000"/>
            <a:ext cx="11239500" cy="3693319"/>
          </a:xfrm>
          <a:prstGeom prst="rect">
            <a:avLst/>
          </a:prstGeom>
          <a:noFill/>
        </p:spPr>
        <p:txBody>
          <a:bodyPr wrap="square" rtlCol="0">
            <a:spAutoFit/>
          </a:bodyPr>
          <a:lstStyle>
            <a:defPPr>
              <a:defRPr lang="es-PE"/>
            </a:defPPr>
            <a:lvl2pPr marR="0" lvl="1" indent="0" algn="just" eaLnBrk="0" fontAlgn="base" hangingPunct="0">
              <a:lnSpc>
                <a:spcPct val="107000"/>
              </a:lnSpc>
              <a:spcBef>
                <a:spcPts val="1200"/>
              </a:spcBef>
              <a:spcAft>
                <a:spcPts val="1200"/>
              </a:spcAft>
              <a:buClrTx/>
              <a:buSzTx/>
              <a:tabLst/>
              <a:defRPr kumimoji="0" sz="2000" b="1" i="0" u="none" strike="noStrike" cap="none" spc="0" normalizeH="0" baseline="0">
                <a:ln>
                  <a:noFill/>
                </a:ln>
                <a:solidFill>
                  <a:srgbClr val="002776"/>
                </a:solidFill>
                <a:effectLst/>
                <a:uLnTx/>
                <a:uFillTx/>
                <a:latin typeface="Arial" panose="020B0604020202020204" pitchFamily="34" charset="0"/>
                <a:ea typeface="Calibri" panose="020F0502020204030204" pitchFamily="34" charset="0"/>
                <a:cs typeface="Arial" panose="020B0604020202020204" pitchFamily="34" charset="0"/>
              </a:defRPr>
            </a:lvl2pPr>
          </a:lstStyle>
          <a:p>
            <a:r>
              <a:rPr lang="it-IT" b="1" u="sng" dirty="0">
                <a:solidFill>
                  <a:srgbClr val="002776"/>
                </a:solidFill>
                <a:latin typeface="Arial" panose="020B0604020202020204" pitchFamily="34" charset="0"/>
                <a:ea typeface="Calibri" panose="020F0502020204030204" pitchFamily="34" charset="0"/>
                <a:cs typeface="Arial" panose="020B0604020202020204" pitchFamily="34" charset="0"/>
              </a:rPr>
              <a:t>SEMPLIFICAZIONI</a:t>
            </a:r>
          </a:p>
          <a:p>
            <a:endParaRPr lang="it-IT" b="1" u="sng" dirty="0">
              <a:solidFill>
                <a:srgbClr val="002776"/>
              </a:solidFill>
              <a:latin typeface="Arial" panose="020B0604020202020204" pitchFamily="34" charset="0"/>
              <a:ea typeface="Calibri" panose="020F0502020204030204" pitchFamily="34" charset="0"/>
              <a:cs typeface="Arial" panose="020B0604020202020204" pitchFamily="34" charset="0"/>
            </a:endParaRPr>
          </a:p>
          <a:p>
            <a:pPr marL="342900" indent="-342900">
              <a:buFont typeface="+mj-lt"/>
              <a:buAutoNum type="arabicPeriod"/>
              <a:tabLst>
                <a:tab pos="3411538" algn="l"/>
              </a:tabLst>
            </a:pPr>
            <a:r>
              <a:rPr lang="it-IT" dirty="0">
                <a:solidFill>
                  <a:srgbClr val="002776"/>
                </a:solidFill>
                <a:latin typeface="Arial" panose="020B0604020202020204" pitchFamily="34" charset="0"/>
                <a:ea typeface="Calibri" panose="020F0502020204030204" pitchFamily="34" charset="0"/>
                <a:cs typeface="Arial" panose="020B0604020202020204" pitchFamily="34" charset="0"/>
              </a:rPr>
              <a:t>La fase pilota è rivolta ad un sottoinsieme di enti tra quelli destinatari della riforma 1.15 del PNNR ;</a:t>
            </a:r>
          </a:p>
          <a:p>
            <a:pPr marL="342900" indent="-342900">
              <a:buFont typeface="+mj-lt"/>
              <a:buAutoNum type="arabicPeriod"/>
              <a:tabLst>
                <a:tab pos="3411538" algn="l"/>
              </a:tabLst>
            </a:pPr>
            <a:r>
              <a:rPr lang="it-IT" dirty="0">
                <a:solidFill>
                  <a:srgbClr val="002776"/>
                </a:solidFill>
                <a:latin typeface="Arial" panose="020B0604020202020204" pitchFamily="34" charset="0"/>
                <a:ea typeface="Calibri" panose="020F0502020204030204" pitchFamily="34" charset="0"/>
                <a:cs typeface="Arial" panose="020B0604020202020204" pitchFamily="34" charset="0"/>
              </a:rPr>
              <a:t>è richiesta la elaborazione obbligatoria soltanto di due dei sette schemi di bilancio previsti dal principio ITAS 1, che non avranno valore giuridico e non sostituiranno gli schemi di rendiconto/bilancio di esercizio previgenti;</a:t>
            </a:r>
          </a:p>
          <a:p>
            <a:pPr marL="342900" indent="-342900">
              <a:buFont typeface="+mj-lt"/>
              <a:buAutoNum type="arabicPeriod"/>
              <a:tabLst>
                <a:tab pos="3411538" algn="l"/>
              </a:tabLst>
            </a:pPr>
            <a:r>
              <a:rPr lang="it-IT" dirty="0">
                <a:solidFill>
                  <a:srgbClr val="002776"/>
                </a:solidFill>
                <a:latin typeface="Arial" panose="020B0604020202020204" pitchFamily="34" charset="0"/>
                <a:ea typeface="Calibri" panose="020F0502020204030204" pitchFamily="34" charset="0"/>
                <a:cs typeface="Arial" panose="020B0604020202020204" pitchFamily="34" charset="0"/>
              </a:rPr>
              <a:t>gli schemi di Conto Economico (CE) e Stato Patrimoniale (SP) da elaborare contengono la sola colonna degli importi relativi alla annualità 2025, non essendo previsto alcun confronto con annualità precedente.</a:t>
            </a:r>
          </a:p>
          <a:p>
            <a:pPr marL="342900" indent="-342900">
              <a:buFont typeface="+mj-lt"/>
              <a:buAutoNum type="arabicPeriod"/>
              <a:tabLst>
                <a:tab pos="3411538" algn="l"/>
              </a:tabLst>
            </a:pPr>
            <a:r>
              <a:rPr lang="it-IT" dirty="0">
                <a:solidFill>
                  <a:srgbClr val="002776"/>
                </a:solidFill>
                <a:latin typeface="Arial" panose="020B0604020202020204" pitchFamily="34" charset="0"/>
                <a:ea typeface="Calibri" panose="020F0502020204030204" pitchFamily="34" charset="0"/>
                <a:cs typeface="Arial" panose="020B0604020202020204" pitchFamily="34" charset="0"/>
              </a:rPr>
              <a:t>per la fase pilota l’elaborazione degli schemi di bilancio è prevista attraverso una riclassificazione dei dati contabili 2025 delle amministrazioni assoggettate, integrati e rettificati in applicazione dei criteri ITAS, avvalendosi dei modelli di raccordo forniti dalla Ragioneria Generale dello Stato; </a:t>
            </a:r>
          </a:p>
          <a:p>
            <a:pPr marL="342900" indent="-342900">
              <a:buFont typeface="+mj-lt"/>
              <a:buAutoNum type="arabicPeriod"/>
              <a:tabLst>
                <a:tab pos="3411538" algn="l"/>
              </a:tabLst>
            </a:pPr>
            <a:r>
              <a:rPr lang="it-IT" dirty="0">
                <a:solidFill>
                  <a:srgbClr val="002776"/>
                </a:solidFill>
                <a:latin typeface="Arial" panose="020B0604020202020204" pitchFamily="34" charset="0"/>
                <a:ea typeface="Calibri" panose="020F0502020204030204" pitchFamily="34" charset="0"/>
                <a:cs typeface="Arial" panose="020B0604020202020204" pitchFamily="34" charset="0"/>
              </a:rPr>
              <a:t>il raccordo tra Piani dei conti previgenti e Piano dei conti unico è richiesto solo con le voci del Segmento A del piano dei conti unico  (a regime sarà obbligatorio l’utilizzo di tutto il Piano dei conti unico)</a:t>
            </a:r>
          </a:p>
        </p:txBody>
      </p:sp>
    </p:spTree>
    <p:extLst>
      <p:ext uri="{BB962C8B-B14F-4D97-AF65-F5344CB8AC3E}">
        <p14:creationId xmlns:p14="http://schemas.microsoft.com/office/powerpoint/2010/main" val="2275835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Personalizza struttur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Personalizza struttur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Personalizza struttur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17601</TotalTime>
  <Words>3212</Words>
  <Application>Microsoft Office PowerPoint</Application>
  <PresentationFormat>Widescreen</PresentationFormat>
  <Paragraphs>115</Paragraphs>
  <Slides>12</Slides>
  <Notes>10</Notes>
  <HiddenSlides>0</HiddenSlides>
  <MMClips>0</MMClips>
  <ScaleCrop>false</ScaleCrop>
  <HeadingPairs>
    <vt:vector size="6" baseType="variant">
      <vt:variant>
        <vt:lpstr>Caratteri utilizzati</vt:lpstr>
      </vt:variant>
      <vt:variant>
        <vt:i4>6</vt:i4>
      </vt:variant>
      <vt:variant>
        <vt:lpstr>Tema</vt:lpstr>
      </vt:variant>
      <vt:variant>
        <vt:i4>4</vt:i4>
      </vt:variant>
      <vt:variant>
        <vt:lpstr>Titoli diapositive</vt:lpstr>
      </vt:variant>
      <vt:variant>
        <vt:i4>12</vt:i4>
      </vt:variant>
    </vt:vector>
  </HeadingPairs>
  <TitlesOfParts>
    <vt:vector size="22" baseType="lpstr">
      <vt:lpstr>Aptos</vt:lpstr>
      <vt:lpstr>Arial</vt:lpstr>
      <vt:lpstr>Calibri</vt:lpstr>
      <vt:lpstr>Calibri Light</vt:lpstr>
      <vt:lpstr>Frutiger LT 45 Light</vt:lpstr>
      <vt:lpstr>Tahoma</vt:lpstr>
      <vt:lpstr>Personalizza struttura</vt:lpstr>
      <vt:lpstr>1_Personalizza struttura</vt:lpstr>
      <vt:lpstr>2_Personalizza struttura</vt:lpstr>
      <vt:lpstr>3_Personalizza struttura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Palma Natividad, Ricardo</dc:creator>
  <cp:lastModifiedBy>SeSD</cp:lastModifiedBy>
  <cp:revision>508</cp:revision>
  <cp:lastPrinted>2025-04-03T07:19:57Z</cp:lastPrinted>
  <dcterms:created xsi:type="dcterms:W3CDTF">2023-09-12T22:06:46Z</dcterms:created>
  <dcterms:modified xsi:type="dcterms:W3CDTF">2025-04-03T07:22:11Z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2023-09-12T00:00:00Z</vt:filetime>
  </property>
  <property fmtid="{D5CDD505-2E9C-101B-9397-08002B2CF9AE}" pid="3" name="Creator">
    <vt:lpwstr>Microsoft® PowerPoint® 2019</vt:lpwstr>
  </property>
  <property fmtid="{D5CDD505-2E9C-101B-9397-08002B2CF9AE}" pid="4" name="LastSaved">
    <vt:filetime>2023-09-12T00:00:00Z</vt:filetime>
  </property>
</Properties>
</file>